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64" r:id="rId2"/>
    <p:sldId id="298" r:id="rId3"/>
    <p:sldId id="288" r:id="rId4"/>
    <p:sldId id="296" r:id="rId5"/>
    <p:sldId id="311" r:id="rId6"/>
    <p:sldId id="316" r:id="rId7"/>
    <p:sldId id="318" r:id="rId8"/>
    <p:sldId id="319" r:id="rId9"/>
    <p:sldId id="320" r:id="rId10"/>
    <p:sldId id="323" r:id="rId11"/>
    <p:sldId id="324" r:id="rId12"/>
    <p:sldId id="315" r:id="rId13"/>
    <p:sldId id="294" r:id="rId14"/>
    <p:sldId id="317" r:id="rId15"/>
    <p:sldId id="321" r:id="rId16"/>
    <p:sldId id="325" r:id="rId17"/>
    <p:sldId id="300" r:id="rId18"/>
    <p:sldId id="305" r:id="rId19"/>
    <p:sldId id="306" r:id="rId20"/>
    <p:sldId id="279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99"/>
    <a:srgbClr val="3366FF"/>
    <a:srgbClr val="336698"/>
    <a:srgbClr val="33CC33"/>
    <a:srgbClr val="CFCFCF"/>
    <a:srgbClr val="FF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905" autoAdjust="0"/>
    <p:restoredTop sz="94660"/>
  </p:normalViewPr>
  <p:slideViewPr>
    <p:cSldViewPr>
      <p:cViewPr varScale="1">
        <p:scale>
          <a:sx n="68" d="100"/>
          <a:sy n="68" d="100"/>
        </p:scale>
        <p:origin x="-1196" y="-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30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A60FD1-8D28-422B-8462-440277967F06}" type="doc">
      <dgm:prSet loTypeId="urn:microsoft.com/office/officeart/2005/8/layout/arrow3" loCatId="relationship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it-IT"/>
        </a:p>
      </dgm:t>
    </dgm:pt>
    <dgm:pt modelId="{07529F59-112F-494C-B375-EE8BCDB0F0E5}">
      <dgm:prSet phldrT="[Text]" custT="1"/>
      <dgm:spPr/>
      <dgm:t>
        <a:bodyPr/>
        <a:lstStyle/>
        <a:p>
          <a:r>
            <a:rPr lang="it-IT" sz="3200" b="1" dirty="0" err="1" smtClean="0"/>
            <a:t>Engage</a:t>
          </a:r>
          <a:endParaRPr lang="it-IT" sz="3200" b="1" dirty="0"/>
        </a:p>
      </dgm:t>
    </dgm:pt>
    <dgm:pt modelId="{DDB097D2-7262-42EF-A030-DC445B3A0E0E}" type="parTrans" cxnId="{7F295C8A-AFB6-4CB6-87E8-922C5AA7385C}">
      <dgm:prSet/>
      <dgm:spPr/>
      <dgm:t>
        <a:bodyPr/>
        <a:lstStyle/>
        <a:p>
          <a:endParaRPr lang="it-IT"/>
        </a:p>
      </dgm:t>
    </dgm:pt>
    <dgm:pt modelId="{2F989709-2A04-43C4-878A-9B6D7EA4BDC9}" type="sibTrans" cxnId="{7F295C8A-AFB6-4CB6-87E8-922C5AA7385C}">
      <dgm:prSet/>
      <dgm:spPr/>
      <dgm:t>
        <a:bodyPr/>
        <a:lstStyle/>
        <a:p>
          <a:endParaRPr lang="it-IT"/>
        </a:p>
      </dgm:t>
    </dgm:pt>
    <dgm:pt modelId="{A8E0D24A-EF06-4A8B-B0EA-031305A6639A}">
      <dgm:prSet phldrT="[Text]" custT="1"/>
      <dgm:spPr/>
      <dgm:t>
        <a:bodyPr/>
        <a:lstStyle/>
        <a:p>
          <a:r>
            <a:rPr lang="it-IT" sz="3200" b="1" dirty="0" err="1" smtClean="0">
              <a:solidFill>
                <a:schemeClr val="tx1"/>
              </a:solidFill>
            </a:rPr>
            <a:t>Promote</a:t>
          </a:r>
          <a:endParaRPr lang="it-IT" sz="3200" b="1" dirty="0">
            <a:solidFill>
              <a:schemeClr val="tx1"/>
            </a:solidFill>
          </a:endParaRPr>
        </a:p>
      </dgm:t>
    </dgm:pt>
    <dgm:pt modelId="{EEC47B60-8A88-461B-9B6C-0B12E461086A}" type="parTrans" cxnId="{D0E451EC-B6B4-40EB-9E77-8CFF36FD6F83}">
      <dgm:prSet/>
      <dgm:spPr/>
      <dgm:t>
        <a:bodyPr/>
        <a:lstStyle/>
        <a:p>
          <a:endParaRPr lang="it-IT"/>
        </a:p>
      </dgm:t>
    </dgm:pt>
    <dgm:pt modelId="{11FD27CE-6BA2-44BD-81C5-B143E656CDE8}" type="sibTrans" cxnId="{D0E451EC-B6B4-40EB-9E77-8CFF36FD6F83}">
      <dgm:prSet/>
      <dgm:spPr/>
      <dgm:t>
        <a:bodyPr/>
        <a:lstStyle/>
        <a:p>
          <a:endParaRPr lang="it-IT"/>
        </a:p>
      </dgm:t>
    </dgm:pt>
    <dgm:pt modelId="{D217BE66-2E64-4046-8194-3F77372B75CB}" type="pres">
      <dgm:prSet presAssocID="{6AA60FD1-8D28-422B-8462-440277967F06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A66CD110-1A92-4290-85D7-E0E72125925B}" type="pres">
      <dgm:prSet presAssocID="{6AA60FD1-8D28-422B-8462-440277967F06}" presName="divider" presStyleLbl="fgShp" presStyleIdx="0" presStyleCnt="1"/>
      <dgm:spPr/>
    </dgm:pt>
    <dgm:pt modelId="{44FEADB7-DD06-4543-BAF7-D7E908489155}" type="pres">
      <dgm:prSet presAssocID="{07529F59-112F-494C-B375-EE8BCDB0F0E5}" presName="downArrow" presStyleLbl="node1" presStyleIdx="0" presStyleCnt="2"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it-IT"/>
        </a:p>
      </dgm:t>
    </dgm:pt>
    <dgm:pt modelId="{11F81D98-F465-45B2-8ADF-215E4271B989}" type="pres">
      <dgm:prSet presAssocID="{07529F59-112F-494C-B375-EE8BCDB0F0E5}" presName="downArrowText" presStyleLbl="revTx" presStyleIdx="0" presStyleCnt="2" custScaleX="20554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7D88304-6284-4456-8832-091DEC5C23CE}" type="pres">
      <dgm:prSet presAssocID="{A8E0D24A-EF06-4A8B-B0EA-031305A6639A}" presName="upArrow" presStyleLbl="node1" presStyleIdx="1" presStyleCnt="2"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it-IT"/>
        </a:p>
      </dgm:t>
    </dgm:pt>
    <dgm:pt modelId="{57D70DD4-77D5-4B59-8B65-6E2720AC35FF}" type="pres">
      <dgm:prSet presAssocID="{A8E0D24A-EF06-4A8B-B0EA-031305A6639A}" presName="upArrowText" presStyleLbl="revTx" presStyleIdx="1" presStyleCnt="2" custScaleX="18333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7F295C8A-AFB6-4CB6-87E8-922C5AA7385C}" srcId="{6AA60FD1-8D28-422B-8462-440277967F06}" destId="{07529F59-112F-494C-B375-EE8BCDB0F0E5}" srcOrd="0" destOrd="0" parTransId="{DDB097D2-7262-42EF-A030-DC445B3A0E0E}" sibTransId="{2F989709-2A04-43C4-878A-9B6D7EA4BDC9}"/>
    <dgm:cxn modelId="{3BC0908A-7736-4A84-8CC1-6358429ADD87}" type="presOf" srcId="{07529F59-112F-494C-B375-EE8BCDB0F0E5}" destId="{11F81D98-F465-45B2-8ADF-215E4271B989}" srcOrd="0" destOrd="0" presId="urn:microsoft.com/office/officeart/2005/8/layout/arrow3"/>
    <dgm:cxn modelId="{2B9692B1-1F85-4BE6-8EBA-925B611E8A63}" type="presOf" srcId="{6AA60FD1-8D28-422B-8462-440277967F06}" destId="{D217BE66-2E64-4046-8194-3F77372B75CB}" srcOrd="0" destOrd="0" presId="urn:microsoft.com/office/officeart/2005/8/layout/arrow3"/>
    <dgm:cxn modelId="{D0E451EC-B6B4-40EB-9E77-8CFF36FD6F83}" srcId="{6AA60FD1-8D28-422B-8462-440277967F06}" destId="{A8E0D24A-EF06-4A8B-B0EA-031305A6639A}" srcOrd="1" destOrd="0" parTransId="{EEC47B60-8A88-461B-9B6C-0B12E461086A}" sibTransId="{11FD27CE-6BA2-44BD-81C5-B143E656CDE8}"/>
    <dgm:cxn modelId="{6838AF5B-0FB0-42EE-AF5E-19C0F318502B}" type="presOf" srcId="{A8E0D24A-EF06-4A8B-B0EA-031305A6639A}" destId="{57D70DD4-77D5-4B59-8B65-6E2720AC35FF}" srcOrd="0" destOrd="0" presId="urn:microsoft.com/office/officeart/2005/8/layout/arrow3"/>
    <dgm:cxn modelId="{FD8F6124-804B-4FEA-8E93-E0B766BD69BE}" type="presParOf" srcId="{D217BE66-2E64-4046-8194-3F77372B75CB}" destId="{A66CD110-1A92-4290-85D7-E0E72125925B}" srcOrd="0" destOrd="0" presId="urn:microsoft.com/office/officeart/2005/8/layout/arrow3"/>
    <dgm:cxn modelId="{66641537-8E2B-4C51-9545-48E344C01925}" type="presParOf" srcId="{D217BE66-2E64-4046-8194-3F77372B75CB}" destId="{44FEADB7-DD06-4543-BAF7-D7E908489155}" srcOrd="1" destOrd="0" presId="urn:microsoft.com/office/officeart/2005/8/layout/arrow3"/>
    <dgm:cxn modelId="{90731102-7B1F-4F68-9E19-1ECD0F2BD55C}" type="presParOf" srcId="{D217BE66-2E64-4046-8194-3F77372B75CB}" destId="{11F81D98-F465-45B2-8ADF-215E4271B989}" srcOrd="2" destOrd="0" presId="urn:microsoft.com/office/officeart/2005/8/layout/arrow3"/>
    <dgm:cxn modelId="{707DDF3A-27D9-4C46-B4C8-0BB0199971E8}" type="presParOf" srcId="{D217BE66-2E64-4046-8194-3F77372B75CB}" destId="{97D88304-6284-4456-8832-091DEC5C23CE}" srcOrd="3" destOrd="0" presId="urn:microsoft.com/office/officeart/2005/8/layout/arrow3"/>
    <dgm:cxn modelId="{F3B426B1-CEBB-4651-AF78-99C6478EACE1}" type="presParOf" srcId="{D217BE66-2E64-4046-8194-3F77372B75CB}" destId="{57D70DD4-77D5-4B59-8B65-6E2720AC35FF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66CD110-1A92-4290-85D7-E0E72125925B}">
      <dsp:nvSpPr>
        <dsp:cNvPr id="0" name=""/>
        <dsp:cNvSpPr/>
      </dsp:nvSpPr>
      <dsp:spPr>
        <a:xfrm rot="21300000">
          <a:off x="13258" y="1302310"/>
          <a:ext cx="4293963" cy="491723"/>
        </a:xfrm>
        <a:prstGeom prst="mathMinus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</dsp:sp>
    <dsp:sp modelId="{44FEADB7-DD06-4543-BAF7-D7E908489155}">
      <dsp:nvSpPr>
        <dsp:cNvPr id="0" name=""/>
        <dsp:cNvSpPr/>
      </dsp:nvSpPr>
      <dsp:spPr>
        <a:xfrm>
          <a:off x="518457" y="154817"/>
          <a:ext cx="1296144" cy="1238537"/>
        </a:xfrm>
        <a:prstGeom prst="downArrow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1F81D98-F465-45B2-8ADF-215E4271B989}">
      <dsp:nvSpPr>
        <dsp:cNvPr id="0" name=""/>
        <dsp:cNvSpPr/>
      </dsp:nvSpPr>
      <dsp:spPr>
        <a:xfrm>
          <a:off x="1560253" y="0"/>
          <a:ext cx="2841755" cy="13004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200" b="1" kern="1200" dirty="0" err="1" smtClean="0"/>
            <a:t>Engage</a:t>
          </a:r>
          <a:endParaRPr lang="it-IT" sz="3200" b="1" kern="1200" dirty="0"/>
        </a:p>
      </dsp:txBody>
      <dsp:txXfrm>
        <a:off x="1560253" y="0"/>
        <a:ext cx="2841755" cy="1300464"/>
      </dsp:txXfrm>
    </dsp:sp>
    <dsp:sp modelId="{97D88304-6284-4456-8832-091DEC5C23CE}">
      <dsp:nvSpPr>
        <dsp:cNvPr id="0" name=""/>
        <dsp:cNvSpPr/>
      </dsp:nvSpPr>
      <dsp:spPr>
        <a:xfrm>
          <a:off x="2505878" y="1702989"/>
          <a:ext cx="1296144" cy="1238537"/>
        </a:xfrm>
        <a:prstGeom prst="upArrow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7D70DD4-77D5-4B59-8B65-6E2720AC35FF}">
      <dsp:nvSpPr>
        <dsp:cNvPr id="0" name=""/>
        <dsp:cNvSpPr/>
      </dsp:nvSpPr>
      <dsp:spPr>
        <a:xfrm>
          <a:off x="72010" y="1795879"/>
          <a:ext cx="2534676" cy="13004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200" b="1" kern="1200" dirty="0" err="1" smtClean="0">
              <a:solidFill>
                <a:schemeClr val="tx1"/>
              </a:solidFill>
            </a:rPr>
            <a:t>Promote</a:t>
          </a:r>
          <a:endParaRPr lang="it-IT" sz="3200" b="1" kern="1200" dirty="0">
            <a:solidFill>
              <a:schemeClr val="tx1"/>
            </a:solidFill>
          </a:endParaRPr>
        </a:p>
      </dsp:txBody>
      <dsp:txXfrm>
        <a:off x="72010" y="1795879"/>
        <a:ext cx="2534676" cy="13004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1EC6957-E4FA-4858-8D1C-AB2764812C17}" type="slidenum">
              <a:rPr lang="en-US"/>
              <a:pPr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7"/>
          <p:cNvCxnSpPr/>
          <p:nvPr userDrawn="1"/>
        </p:nvCxnSpPr>
        <p:spPr>
          <a:xfrm>
            <a:off x="500063" y="5499100"/>
            <a:ext cx="8215312" cy="1588"/>
          </a:xfrm>
          <a:prstGeom prst="line">
            <a:avLst/>
          </a:prstGeom>
          <a:ln w="38100">
            <a:solidFill>
              <a:srgbClr val="33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7" descr="EGIDA-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475" y="1165202"/>
            <a:ext cx="2198688" cy="243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EU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088" y="404813"/>
            <a:ext cx="8382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 descr="FP7.jp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333375"/>
            <a:ext cx="11906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14348" y="3759175"/>
            <a:ext cx="7772400" cy="1470025"/>
          </a:xfrm>
        </p:spPr>
        <p:txBody>
          <a:bodyPr/>
          <a:lstStyle>
            <a:lvl1pPr algn="ctr">
              <a:defRPr>
                <a:solidFill>
                  <a:srgbClr val="336699"/>
                </a:solidFill>
              </a:defRPr>
            </a:lvl1pPr>
          </a:lstStyle>
          <a:p>
            <a:r>
              <a:rPr lang="en-US" noProof="0" dirty="0" err="1" smtClean="0"/>
              <a:t>Cliquez</a:t>
            </a:r>
            <a:r>
              <a:rPr lang="en-US" noProof="0" dirty="0" smtClean="0"/>
              <a:t> pour modifier le style du </a:t>
            </a:r>
            <a:r>
              <a:rPr lang="en-US" noProof="0" dirty="0" err="1" smtClean="0"/>
              <a:t>titre</a:t>
            </a:r>
            <a:endParaRPr lang="en-US" noProof="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00100" y="5719794"/>
            <a:ext cx="7286676" cy="709602"/>
          </a:xfrm>
        </p:spPr>
        <p:txBody>
          <a:bodyPr/>
          <a:lstStyle>
            <a:lvl1pPr marL="0" indent="0" algn="ctr">
              <a:buNone/>
              <a:defRPr sz="2400" baseline="0">
                <a:solidFill>
                  <a:srgbClr val="336699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noProof="0" smtClean="0"/>
              <a:t>Cliquez pour modifier le style des sous-titres du masque</a:t>
            </a:r>
            <a:endParaRPr lang="en-US" noProof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6"/>
          <p:cNvCxnSpPr/>
          <p:nvPr userDrawn="1"/>
        </p:nvCxnSpPr>
        <p:spPr>
          <a:xfrm>
            <a:off x="500063" y="1285875"/>
            <a:ext cx="8215312" cy="1588"/>
          </a:xfrm>
          <a:prstGeom prst="line">
            <a:avLst/>
          </a:prstGeom>
          <a:ln w="38100">
            <a:solidFill>
              <a:srgbClr val="33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 userDrawn="1"/>
        </p:nvSpPr>
        <p:spPr>
          <a:xfrm>
            <a:off x="2000250" y="6429375"/>
            <a:ext cx="6143625" cy="2762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200">
                <a:solidFill>
                  <a:srgbClr val="336698"/>
                </a:solidFill>
              </a:rPr>
              <a:t>(edit Mask) Event – place - date</a:t>
            </a:r>
          </a:p>
        </p:txBody>
      </p:sp>
      <p:cxnSp>
        <p:nvCxnSpPr>
          <p:cNvPr id="6" name="Connecteur droit 8"/>
          <p:cNvCxnSpPr/>
          <p:nvPr userDrawn="1"/>
        </p:nvCxnSpPr>
        <p:spPr>
          <a:xfrm flipV="1">
            <a:off x="1403350" y="6381750"/>
            <a:ext cx="7272338" cy="0"/>
          </a:xfrm>
          <a:prstGeom prst="line">
            <a:avLst/>
          </a:prstGeom>
          <a:ln w="38100">
            <a:solidFill>
              <a:srgbClr val="3366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9" descr="EGIDA-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5732463"/>
            <a:ext cx="879475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428737"/>
            <a:ext cx="8229600" cy="4214841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143875" y="6429375"/>
            <a:ext cx="542925" cy="292100"/>
          </a:xfrm>
        </p:spPr>
        <p:txBody>
          <a:bodyPr/>
          <a:lstStyle>
            <a:lvl1pPr>
              <a:defRPr sz="1200">
                <a:solidFill>
                  <a:srgbClr val="336699"/>
                </a:solidFill>
              </a:defRPr>
            </a:lvl1pPr>
          </a:lstStyle>
          <a:p>
            <a:fld id="{BDABEF14-054D-4C37-87FF-B25E0419073D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6"/>
          <p:cNvCxnSpPr/>
          <p:nvPr userDrawn="1"/>
        </p:nvCxnSpPr>
        <p:spPr>
          <a:xfrm rot="5400000" flipH="1" flipV="1">
            <a:off x="3607594" y="3250406"/>
            <a:ext cx="5930900" cy="1588"/>
          </a:xfrm>
          <a:prstGeom prst="line">
            <a:avLst/>
          </a:prstGeom>
          <a:ln w="38100">
            <a:solidFill>
              <a:srgbClr val="33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 userDrawn="1"/>
        </p:nvSpPr>
        <p:spPr>
          <a:xfrm>
            <a:off x="2000250" y="6429375"/>
            <a:ext cx="6143625" cy="2762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200">
                <a:solidFill>
                  <a:srgbClr val="336698"/>
                </a:solidFill>
              </a:rPr>
              <a:t>(edit Mask) Event – place - date</a:t>
            </a:r>
          </a:p>
        </p:txBody>
      </p:sp>
      <p:cxnSp>
        <p:nvCxnSpPr>
          <p:cNvPr id="6" name="Connecteur droit 8"/>
          <p:cNvCxnSpPr/>
          <p:nvPr userDrawn="1"/>
        </p:nvCxnSpPr>
        <p:spPr>
          <a:xfrm flipV="1">
            <a:off x="1403350" y="6381750"/>
            <a:ext cx="7272338" cy="0"/>
          </a:xfrm>
          <a:prstGeom prst="line">
            <a:avLst/>
          </a:prstGeom>
          <a:ln w="38100">
            <a:solidFill>
              <a:srgbClr val="3366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9" descr="EGIDA-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5732463"/>
            <a:ext cx="879475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940443"/>
          </a:xfrm>
        </p:spPr>
        <p:txBody>
          <a:bodyPr vert="eaVert"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368940"/>
          </a:xfrm>
        </p:spPr>
        <p:txBody>
          <a:bodyPr vert="eaVert"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143875" y="6429375"/>
            <a:ext cx="542925" cy="292100"/>
          </a:xfrm>
        </p:spPr>
        <p:txBody>
          <a:bodyPr/>
          <a:lstStyle>
            <a:lvl1pPr>
              <a:defRPr sz="1200">
                <a:solidFill>
                  <a:srgbClr val="336699"/>
                </a:solidFill>
              </a:defRPr>
            </a:lvl1pPr>
          </a:lstStyle>
          <a:p>
            <a:fld id="{13FDD2E5-40FB-4126-8AD1-B96774675909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6"/>
          <p:cNvCxnSpPr/>
          <p:nvPr userDrawn="1"/>
        </p:nvCxnSpPr>
        <p:spPr>
          <a:xfrm>
            <a:off x="500063" y="1285875"/>
            <a:ext cx="8215312" cy="1588"/>
          </a:xfrm>
          <a:prstGeom prst="line">
            <a:avLst/>
          </a:prstGeom>
          <a:ln w="38100">
            <a:solidFill>
              <a:srgbClr val="33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 userDrawn="1"/>
        </p:nvSpPr>
        <p:spPr>
          <a:xfrm>
            <a:off x="2000250" y="6429375"/>
            <a:ext cx="6143625" cy="2762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200">
                <a:solidFill>
                  <a:srgbClr val="336698"/>
                </a:solidFill>
              </a:rPr>
              <a:t>(edit Mask) Event – place - date</a:t>
            </a:r>
          </a:p>
        </p:txBody>
      </p:sp>
      <p:cxnSp>
        <p:nvCxnSpPr>
          <p:cNvPr id="7" name="Connecteur droit 8"/>
          <p:cNvCxnSpPr/>
          <p:nvPr userDrawn="1"/>
        </p:nvCxnSpPr>
        <p:spPr>
          <a:xfrm flipV="1">
            <a:off x="1403350" y="6381750"/>
            <a:ext cx="7272338" cy="0"/>
          </a:xfrm>
          <a:prstGeom prst="line">
            <a:avLst/>
          </a:prstGeom>
          <a:ln w="38100">
            <a:solidFill>
              <a:srgbClr val="3366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9" descr="EGIDA-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5732463"/>
            <a:ext cx="879475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428737"/>
            <a:ext cx="4038600" cy="4214842"/>
          </a:xfrm>
        </p:spPr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428737"/>
            <a:ext cx="4038600" cy="4214842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143875" y="6429375"/>
            <a:ext cx="542925" cy="292100"/>
          </a:xfrm>
        </p:spPr>
        <p:txBody>
          <a:bodyPr/>
          <a:lstStyle>
            <a:lvl1pPr>
              <a:defRPr sz="1200">
                <a:solidFill>
                  <a:srgbClr val="336699"/>
                </a:solidFill>
              </a:defRPr>
            </a:lvl1pPr>
          </a:lstStyle>
          <a:p>
            <a:fld id="{F622BA2D-6F87-41D2-A558-8B80A173A332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7"/>
          <p:cNvCxnSpPr/>
          <p:nvPr userDrawn="1"/>
        </p:nvCxnSpPr>
        <p:spPr>
          <a:xfrm flipV="1">
            <a:off x="1476375" y="6359525"/>
            <a:ext cx="7167563" cy="22225"/>
          </a:xfrm>
          <a:prstGeom prst="line">
            <a:avLst/>
          </a:prstGeom>
          <a:ln w="38100">
            <a:solidFill>
              <a:srgbClr val="3366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8"/>
          <p:cNvCxnSpPr/>
          <p:nvPr userDrawn="1"/>
        </p:nvCxnSpPr>
        <p:spPr>
          <a:xfrm>
            <a:off x="500063" y="1214438"/>
            <a:ext cx="8215312" cy="1587"/>
          </a:xfrm>
          <a:prstGeom prst="line">
            <a:avLst/>
          </a:prstGeom>
          <a:ln w="38100">
            <a:solidFill>
              <a:srgbClr val="33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 userDrawn="1"/>
        </p:nvSpPr>
        <p:spPr>
          <a:xfrm>
            <a:off x="2000250" y="6429375"/>
            <a:ext cx="6143625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rgbClr val="336698"/>
                </a:solidFill>
                <a:cs typeface="+mn-cs"/>
              </a:rPr>
              <a:t>FP7 EGIDA project, Grant  265124</a:t>
            </a:r>
            <a:endParaRPr lang="en-US" sz="1200" dirty="0">
              <a:solidFill>
                <a:srgbClr val="336698"/>
              </a:solidFill>
              <a:cs typeface="+mn-cs"/>
            </a:endParaRPr>
          </a:p>
        </p:txBody>
      </p:sp>
      <p:pic>
        <p:nvPicPr>
          <p:cNvPr id="7" name="Picture 9" descr="EGIDA-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5732463"/>
            <a:ext cx="879475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642942"/>
          </a:xfrm>
        </p:spPr>
        <p:txBody>
          <a:bodyPr/>
          <a:lstStyle>
            <a:lvl1pPr algn="l">
              <a:defRPr sz="3600"/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071967"/>
          </a:xfrm>
        </p:spPr>
        <p:txBody>
          <a:bodyPr/>
          <a:lstStyle>
            <a:lvl1pPr>
              <a:defRPr>
                <a:solidFill>
                  <a:srgbClr val="336699"/>
                </a:solidFill>
              </a:defRPr>
            </a:lvl1pPr>
            <a:lvl2pPr>
              <a:defRPr>
                <a:solidFill>
                  <a:srgbClr val="336699"/>
                </a:solidFill>
              </a:defRPr>
            </a:lvl2pPr>
            <a:lvl3pPr>
              <a:defRPr>
                <a:solidFill>
                  <a:srgbClr val="336699"/>
                </a:solidFill>
              </a:defRPr>
            </a:lvl3pPr>
            <a:lvl4pPr>
              <a:defRPr>
                <a:solidFill>
                  <a:srgbClr val="336699"/>
                </a:solidFill>
              </a:defRPr>
            </a:lvl4pPr>
            <a:lvl5pPr>
              <a:defRPr>
                <a:solidFill>
                  <a:srgbClr val="336699"/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143875" y="6429375"/>
            <a:ext cx="542925" cy="292100"/>
          </a:xfrm>
        </p:spPr>
        <p:txBody>
          <a:bodyPr/>
          <a:lstStyle>
            <a:lvl1pPr>
              <a:defRPr sz="1200">
                <a:solidFill>
                  <a:srgbClr val="336699"/>
                </a:solidFill>
              </a:defRPr>
            </a:lvl1pPr>
          </a:lstStyle>
          <a:p>
            <a:fld id="{C48F50E6-3634-4D49-91F7-8C6F3E34D9B3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6"/>
          <p:cNvCxnSpPr/>
          <p:nvPr userDrawn="1"/>
        </p:nvCxnSpPr>
        <p:spPr>
          <a:xfrm>
            <a:off x="500063" y="4357688"/>
            <a:ext cx="8215312" cy="1587"/>
          </a:xfrm>
          <a:prstGeom prst="line">
            <a:avLst/>
          </a:prstGeom>
          <a:ln w="38100">
            <a:solidFill>
              <a:srgbClr val="33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 userDrawn="1"/>
        </p:nvSpPr>
        <p:spPr>
          <a:xfrm>
            <a:off x="1500188" y="6429375"/>
            <a:ext cx="6143625" cy="2762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>
                <a:solidFill>
                  <a:srgbClr val="336698"/>
                </a:solidFill>
              </a:rPr>
              <a:t>(edit Mask) Event – place - date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9581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786058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929563" y="6429375"/>
            <a:ext cx="542925" cy="292100"/>
          </a:xfrm>
        </p:spPr>
        <p:txBody>
          <a:bodyPr/>
          <a:lstStyle>
            <a:lvl1pPr>
              <a:defRPr sz="1200">
                <a:solidFill>
                  <a:srgbClr val="336699"/>
                </a:solidFill>
              </a:defRPr>
            </a:lvl1pPr>
          </a:lstStyle>
          <a:p>
            <a:fld id="{DCEC572E-4A05-44FB-AE5C-0A912E36D1ED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6"/>
          <p:cNvCxnSpPr/>
          <p:nvPr userDrawn="1"/>
        </p:nvCxnSpPr>
        <p:spPr>
          <a:xfrm>
            <a:off x="500063" y="1285875"/>
            <a:ext cx="8215312" cy="1588"/>
          </a:xfrm>
          <a:prstGeom prst="line">
            <a:avLst/>
          </a:prstGeom>
          <a:ln w="38100">
            <a:solidFill>
              <a:srgbClr val="33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8"/>
          <p:cNvCxnSpPr/>
          <p:nvPr userDrawn="1"/>
        </p:nvCxnSpPr>
        <p:spPr>
          <a:xfrm flipV="1">
            <a:off x="1403350" y="6381750"/>
            <a:ext cx="7272338" cy="0"/>
          </a:xfrm>
          <a:prstGeom prst="line">
            <a:avLst/>
          </a:prstGeom>
          <a:ln w="38100">
            <a:solidFill>
              <a:srgbClr val="3366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 userDrawn="1"/>
        </p:nvSpPr>
        <p:spPr>
          <a:xfrm>
            <a:off x="2000250" y="6429375"/>
            <a:ext cx="6143625" cy="2762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200">
                <a:solidFill>
                  <a:srgbClr val="336698"/>
                </a:solidFill>
              </a:rPr>
              <a:t>(edit Mask) Event – place - date</a:t>
            </a:r>
          </a:p>
        </p:txBody>
      </p:sp>
      <p:pic>
        <p:nvPicPr>
          <p:cNvPr id="8" name="Picture 9" descr="EGIDA-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5732463"/>
            <a:ext cx="879475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500174"/>
            <a:ext cx="4038600" cy="404337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500174"/>
            <a:ext cx="4038600" cy="404337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143875" y="6429375"/>
            <a:ext cx="542925" cy="292100"/>
          </a:xfrm>
        </p:spPr>
        <p:txBody>
          <a:bodyPr/>
          <a:lstStyle>
            <a:lvl1pPr>
              <a:defRPr sz="1200">
                <a:solidFill>
                  <a:srgbClr val="336699"/>
                </a:solidFill>
              </a:defRPr>
            </a:lvl1pPr>
          </a:lstStyle>
          <a:p>
            <a:fld id="{A98D3622-8BF0-44D2-8641-4054AAD3D886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cteur droit 6"/>
          <p:cNvCxnSpPr/>
          <p:nvPr userDrawn="1"/>
        </p:nvCxnSpPr>
        <p:spPr>
          <a:xfrm>
            <a:off x="500063" y="1285875"/>
            <a:ext cx="8215312" cy="1588"/>
          </a:xfrm>
          <a:prstGeom prst="line">
            <a:avLst/>
          </a:prstGeom>
          <a:ln w="38100">
            <a:solidFill>
              <a:srgbClr val="33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8"/>
          <p:cNvCxnSpPr/>
          <p:nvPr userDrawn="1"/>
        </p:nvCxnSpPr>
        <p:spPr>
          <a:xfrm flipV="1">
            <a:off x="1403350" y="6381750"/>
            <a:ext cx="7200900" cy="0"/>
          </a:xfrm>
          <a:prstGeom prst="line">
            <a:avLst/>
          </a:prstGeom>
          <a:ln w="38100">
            <a:solidFill>
              <a:srgbClr val="3366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 userDrawn="1"/>
        </p:nvSpPr>
        <p:spPr>
          <a:xfrm>
            <a:off x="2000250" y="6429375"/>
            <a:ext cx="6143625" cy="2762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200">
                <a:solidFill>
                  <a:srgbClr val="336698"/>
                </a:solidFill>
              </a:rPr>
              <a:t>(edit Mask) Event – place - date</a:t>
            </a:r>
          </a:p>
        </p:txBody>
      </p:sp>
      <p:pic>
        <p:nvPicPr>
          <p:cNvPr id="10" name="Picture 9" descr="EGIDA-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5732463"/>
            <a:ext cx="879475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Cliquez pour modifier le style du titre</a:t>
            </a:r>
            <a:endParaRPr lang="en-US" noProof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428736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068498"/>
            <a:ext cx="4040188" cy="35750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Cliquez pour modifier les styles du texte du masque</a:t>
            </a:r>
          </a:p>
          <a:p>
            <a:pPr lvl="1"/>
            <a:r>
              <a:rPr lang="en-US" noProof="0" smtClean="0"/>
              <a:t>Deuxième niveau</a:t>
            </a:r>
          </a:p>
          <a:p>
            <a:pPr lvl="2"/>
            <a:r>
              <a:rPr lang="en-US" noProof="0" smtClean="0"/>
              <a:t>Troisième niveau</a:t>
            </a:r>
          </a:p>
          <a:p>
            <a:pPr lvl="3"/>
            <a:r>
              <a:rPr lang="en-US" noProof="0" smtClean="0"/>
              <a:t>Quatrième niveau</a:t>
            </a:r>
          </a:p>
          <a:p>
            <a:pPr lvl="4"/>
            <a:r>
              <a:rPr lang="en-US" noProof="0" smtClean="0"/>
              <a:t>Cinquième niveau</a:t>
            </a:r>
            <a:endParaRPr lang="en-US" noProof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428736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068498"/>
            <a:ext cx="4041775" cy="35750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Cliquez pour modifier les styles du texte du masque</a:t>
            </a:r>
          </a:p>
          <a:p>
            <a:pPr lvl="1"/>
            <a:r>
              <a:rPr lang="en-US" noProof="0" smtClean="0"/>
              <a:t>Deuxième niveau</a:t>
            </a:r>
          </a:p>
          <a:p>
            <a:pPr lvl="2"/>
            <a:r>
              <a:rPr lang="en-US" noProof="0" smtClean="0"/>
              <a:t>Troisième niveau</a:t>
            </a:r>
          </a:p>
          <a:p>
            <a:pPr lvl="3"/>
            <a:r>
              <a:rPr lang="en-US" noProof="0" smtClean="0"/>
              <a:t>Quatrième niveau</a:t>
            </a:r>
          </a:p>
          <a:p>
            <a:pPr lvl="4"/>
            <a:r>
              <a:rPr lang="en-US" noProof="0" smtClean="0"/>
              <a:t>Cinquième niveau</a:t>
            </a:r>
            <a:endParaRPr lang="en-US" noProof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143875" y="6429375"/>
            <a:ext cx="542925" cy="292100"/>
          </a:xfrm>
        </p:spPr>
        <p:txBody>
          <a:bodyPr/>
          <a:lstStyle>
            <a:lvl1pPr>
              <a:defRPr sz="1200">
                <a:solidFill>
                  <a:srgbClr val="336699"/>
                </a:solidFill>
              </a:defRPr>
            </a:lvl1pPr>
          </a:lstStyle>
          <a:p>
            <a:fld id="{18B7D254-E2C3-4B89-BA46-94463FE8D4D8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eur droit 6"/>
          <p:cNvCxnSpPr/>
          <p:nvPr userDrawn="1"/>
        </p:nvCxnSpPr>
        <p:spPr>
          <a:xfrm>
            <a:off x="500063" y="1285875"/>
            <a:ext cx="8215312" cy="1588"/>
          </a:xfrm>
          <a:prstGeom prst="line">
            <a:avLst/>
          </a:prstGeom>
          <a:ln w="38100">
            <a:solidFill>
              <a:srgbClr val="33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 userDrawn="1"/>
        </p:nvSpPr>
        <p:spPr>
          <a:xfrm>
            <a:off x="2000250" y="6429375"/>
            <a:ext cx="6143625" cy="2762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200" dirty="0">
                <a:solidFill>
                  <a:srgbClr val="336698"/>
                </a:solidFill>
              </a:rPr>
              <a:t>Event, - place, date</a:t>
            </a:r>
          </a:p>
        </p:txBody>
      </p:sp>
      <p:cxnSp>
        <p:nvCxnSpPr>
          <p:cNvPr id="5" name="Connecteur droit 8"/>
          <p:cNvCxnSpPr/>
          <p:nvPr userDrawn="1"/>
        </p:nvCxnSpPr>
        <p:spPr>
          <a:xfrm flipV="1">
            <a:off x="1403350" y="6381750"/>
            <a:ext cx="7272338" cy="0"/>
          </a:xfrm>
          <a:prstGeom prst="line">
            <a:avLst/>
          </a:prstGeom>
          <a:ln w="38100">
            <a:solidFill>
              <a:srgbClr val="3366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9" descr="EGIDA-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5732463"/>
            <a:ext cx="879475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Cliquez pour modifier le style du titre</a:t>
            </a:r>
            <a:endParaRPr lang="en-US" noProof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143875" y="6429375"/>
            <a:ext cx="542925" cy="292100"/>
          </a:xfrm>
        </p:spPr>
        <p:txBody>
          <a:bodyPr/>
          <a:lstStyle>
            <a:lvl1pPr>
              <a:defRPr sz="1200">
                <a:solidFill>
                  <a:srgbClr val="336699"/>
                </a:solidFill>
              </a:defRPr>
            </a:lvl1pPr>
          </a:lstStyle>
          <a:p>
            <a:fld id="{E3B12AA5-C5F5-4D63-856E-434370DA5985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000250" y="6429375"/>
            <a:ext cx="6143625" cy="2762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200" dirty="0">
                <a:solidFill>
                  <a:srgbClr val="336698"/>
                </a:solidFill>
              </a:rPr>
              <a:t>Event, - Place, </a:t>
            </a:r>
            <a:r>
              <a:rPr lang="en-US" sz="1200" dirty="0" err="1">
                <a:solidFill>
                  <a:srgbClr val="336698"/>
                </a:solidFill>
              </a:rPr>
              <a:t>Dte</a:t>
            </a:r>
            <a:endParaRPr lang="en-US" sz="1200" dirty="0">
              <a:solidFill>
                <a:srgbClr val="336698"/>
              </a:solidFill>
            </a:endParaRPr>
          </a:p>
        </p:txBody>
      </p:sp>
      <p:cxnSp>
        <p:nvCxnSpPr>
          <p:cNvPr id="3" name="Connecteur droit 8"/>
          <p:cNvCxnSpPr/>
          <p:nvPr userDrawn="1"/>
        </p:nvCxnSpPr>
        <p:spPr>
          <a:xfrm flipV="1">
            <a:off x="1403350" y="6381750"/>
            <a:ext cx="7272338" cy="0"/>
          </a:xfrm>
          <a:prstGeom prst="line">
            <a:avLst/>
          </a:prstGeom>
          <a:ln w="38100">
            <a:solidFill>
              <a:srgbClr val="3366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8" descr="EGIDA-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5732463"/>
            <a:ext cx="879475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143875" y="6429375"/>
            <a:ext cx="542925" cy="292100"/>
          </a:xfrm>
        </p:spPr>
        <p:txBody>
          <a:bodyPr/>
          <a:lstStyle>
            <a:lvl1pPr>
              <a:defRPr sz="1200">
                <a:solidFill>
                  <a:srgbClr val="336699"/>
                </a:solidFill>
              </a:defRPr>
            </a:lvl1pPr>
          </a:lstStyle>
          <a:p>
            <a:fld id="{5CC20115-22CF-40A3-B6A2-81BC58568AD6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6"/>
          <p:cNvCxnSpPr/>
          <p:nvPr userDrawn="1"/>
        </p:nvCxnSpPr>
        <p:spPr>
          <a:xfrm>
            <a:off x="500063" y="1285875"/>
            <a:ext cx="2928937" cy="0"/>
          </a:xfrm>
          <a:prstGeom prst="line">
            <a:avLst/>
          </a:prstGeom>
          <a:ln w="38100">
            <a:solidFill>
              <a:srgbClr val="33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 userDrawn="1"/>
        </p:nvSpPr>
        <p:spPr>
          <a:xfrm>
            <a:off x="2000250" y="6429375"/>
            <a:ext cx="6143625" cy="2762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200">
                <a:solidFill>
                  <a:srgbClr val="336698"/>
                </a:solidFill>
              </a:rPr>
              <a:t>(edit Mask) Event – place - date</a:t>
            </a:r>
          </a:p>
        </p:txBody>
      </p:sp>
      <p:sp>
        <p:nvSpPr>
          <p:cNvPr id="7" name="Rectangle 6"/>
          <p:cNvSpPr txBox="1">
            <a:spLocks noChangeArrowheads="1"/>
          </p:cNvSpPr>
          <p:nvPr userDrawn="1"/>
        </p:nvSpPr>
        <p:spPr bwMode="auto">
          <a:xfrm>
            <a:off x="8143875" y="6429375"/>
            <a:ext cx="542925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/>
            <a:fld id="{FB9B3E57-EB74-4AE9-969F-DD296BFE3107}" type="slidenum">
              <a:rPr lang="en-US" sz="1200">
                <a:solidFill>
                  <a:srgbClr val="336699"/>
                </a:solidFill>
              </a:rPr>
              <a:pPr algn="r"/>
              <a:t>‹N›</a:t>
            </a:fld>
            <a:endParaRPr lang="en-US" sz="1200">
              <a:solidFill>
                <a:srgbClr val="336699"/>
              </a:solidFill>
            </a:endParaRPr>
          </a:p>
        </p:txBody>
      </p:sp>
      <p:cxnSp>
        <p:nvCxnSpPr>
          <p:cNvPr id="8" name="Connecteur droit 8"/>
          <p:cNvCxnSpPr/>
          <p:nvPr userDrawn="1"/>
        </p:nvCxnSpPr>
        <p:spPr>
          <a:xfrm flipV="1">
            <a:off x="1403350" y="6381750"/>
            <a:ext cx="7272338" cy="0"/>
          </a:xfrm>
          <a:prstGeom prst="line">
            <a:avLst/>
          </a:prstGeom>
          <a:ln w="38100">
            <a:solidFill>
              <a:srgbClr val="3366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10" descr="EGIDA-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5732463"/>
            <a:ext cx="879475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86993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0" smtClean="0"/>
              <a:t>Cliquez pour modifier le style du titre</a:t>
            </a:r>
            <a:endParaRPr lang="en-US" noProof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 smtClean="0"/>
              <a:t>Cliquez pour modifier les styles du texte du masque</a:t>
            </a:r>
          </a:p>
          <a:p>
            <a:pPr lvl="1"/>
            <a:r>
              <a:rPr lang="en-US" noProof="0" smtClean="0"/>
              <a:t>Deuxième niveau</a:t>
            </a:r>
          </a:p>
          <a:p>
            <a:pPr lvl="2"/>
            <a:r>
              <a:rPr lang="en-US" noProof="0" smtClean="0"/>
              <a:t>Troisième niveau</a:t>
            </a:r>
          </a:p>
          <a:p>
            <a:pPr lvl="3"/>
            <a:r>
              <a:rPr lang="en-US" noProof="0" smtClean="0"/>
              <a:t>Quatrième niveau</a:t>
            </a:r>
          </a:p>
          <a:p>
            <a:pPr lvl="4"/>
            <a:r>
              <a:rPr lang="en-US" noProof="0" smtClean="0"/>
              <a:t>Cinquième niveau</a:t>
            </a:r>
            <a:endParaRPr lang="en-US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13704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2000250" y="6429375"/>
            <a:ext cx="6143625" cy="2762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200">
                <a:solidFill>
                  <a:srgbClr val="336698"/>
                </a:solidFill>
              </a:rPr>
              <a:t>(edit Mask) Event – place - date</a:t>
            </a:r>
          </a:p>
        </p:txBody>
      </p:sp>
      <p:cxnSp>
        <p:nvCxnSpPr>
          <p:cNvPr id="6" name="Connecteur droit 8"/>
          <p:cNvCxnSpPr/>
          <p:nvPr userDrawn="1"/>
        </p:nvCxnSpPr>
        <p:spPr>
          <a:xfrm flipV="1">
            <a:off x="1403350" y="6381750"/>
            <a:ext cx="7272338" cy="0"/>
          </a:xfrm>
          <a:prstGeom prst="line">
            <a:avLst/>
          </a:prstGeom>
          <a:ln w="38100">
            <a:solidFill>
              <a:srgbClr val="3366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8" descr="EGIDA-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5732463"/>
            <a:ext cx="879475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57434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157434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157434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143875" y="6429375"/>
            <a:ext cx="542925" cy="292100"/>
          </a:xfrm>
        </p:spPr>
        <p:txBody>
          <a:bodyPr/>
          <a:lstStyle>
            <a:lvl1pPr>
              <a:defRPr sz="1200">
                <a:solidFill>
                  <a:srgbClr val="336699"/>
                </a:solidFill>
              </a:defRPr>
            </a:lvl1pPr>
          </a:lstStyle>
          <a:p>
            <a:fld id="{258F9648-9444-42D3-B98E-66D86DCBA711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28750"/>
            <a:ext cx="8229600" cy="469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5648725-D9F0-41F1-8A72-0F48A09D0F25}" type="slidenum">
              <a:rPr lang="en-US"/>
              <a:pPr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3" r:id="rId1"/>
    <p:sldLayoutId id="2147484014" r:id="rId2"/>
    <p:sldLayoutId id="2147484015" r:id="rId3"/>
    <p:sldLayoutId id="2147484016" r:id="rId4"/>
    <p:sldLayoutId id="2147484017" r:id="rId5"/>
    <p:sldLayoutId id="2147484018" r:id="rId6"/>
    <p:sldLayoutId id="2147484019" r:id="rId7"/>
    <p:sldLayoutId id="2147484020" r:id="rId8"/>
    <p:sldLayoutId id="2147484021" r:id="rId9"/>
    <p:sldLayoutId id="2147484022" r:id="rId10"/>
    <p:sldLayoutId id="2147484023" r:id="rId11"/>
    <p:sldLayoutId id="2147484024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336699"/>
          </a:solidFill>
          <a:latin typeface="+mj-lt"/>
          <a:ea typeface="ＭＳ Ｐゴシック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336699"/>
          </a:solidFill>
          <a:latin typeface="Arial" charset="0"/>
          <a:ea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336699"/>
          </a:solidFill>
          <a:latin typeface="Arial" charset="0"/>
          <a:ea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336699"/>
          </a:solidFill>
          <a:latin typeface="Arial" charset="0"/>
          <a:ea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336699"/>
          </a:solidFill>
          <a:latin typeface="Arial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336699"/>
          </a:solidFill>
          <a:latin typeface="+mn-lt"/>
          <a:ea typeface="ＭＳ Ｐゴシック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336699"/>
          </a:solidFill>
          <a:latin typeface="+mn-lt"/>
          <a:ea typeface="ＭＳ Ｐゴシック" pitchFamily="-106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336699"/>
          </a:solidFill>
          <a:latin typeface="+mn-lt"/>
          <a:ea typeface="ＭＳ Ｐゴシック" pitchFamily="-106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336699"/>
          </a:solidFill>
          <a:latin typeface="+mn-lt"/>
          <a:ea typeface="ＭＳ Ｐゴシック" pitchFamily="-106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336699"/>
          </a:solidFill>
          <a:latin typeface="+mn-lt"/>
          <a:ea typeface="ＭＳ Ｐゴシック" pitchFamily="-106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gida-project.eu/images/documents/proposalforageolabel.pdf" TargetMode="External"/><Relationship Id="rId2" Type="http://schemas.openxmlformats.org/officeDocument/2006/relationships/hyperlink" Target="http://www.egida-project.eu/images/documents/proposalforageosscitation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gida-project.eu/images/documents/framework.pdf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gida-project.eu/images/documents/proposalforageosscitation.pdf" TargetMode="External"/><Relationship Id="rId2" Type="http://schemas.openxmlformats.org/officeDocument/2006/relationships/hyperlink" Target="http://www.egida-project.eu/images/documents/analysis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egida-project.eu/images/documents/masterplanforscientificsessionsfocusingonthegeosstostrelationship.pdf" TargetMode="External"/><Relationship Id="rId4" Type="http://schemas.openxmlformats.org/officeDocument/2006/relationships/hyperlink" Target="http://www.egida-project.eu/images/documents/processfortheidentificationofexamples.pdf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hyperlink" Target="http://www.geo-tasks.org/egida/meetings/snab_ws2011/" TargetMode="External"/><Relationship Id="rId7" Type="http://schemas.openxmlformats.org/officeDocument/2006/relationships/image" Target="../media/image41.png"/><Relationship Id="rId2" Type="http://schemas.openxmlformats.org/officeDocument/2006/relationships/hyperlink" Target="http://www.egida-project.eu/images/documents/egida-outcomes-22-dec-2010v2-small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gif"/><Relationship Id="rId5" Type="http://schemas.openxmlformats.org/officeDocument/2006/relationships/image" Target="../media/image39.png"/><Relationship Id="rId4" Type="http://schemas.openxmlformats.org/officeDocument/2006/relationships/hyperlink" Target="http://www.postgeo-ws.itu.edu.tr/index.php?module=home" TargetMode="External"/><Relationship Id="rId9" Type="http://schemas.openxmlformats.org/officeDocument/2006/relationships/image" Target="../media/image42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hyperlink" Target="http://www.eurogeoss2012.eu/" TargetMode="External"/><Relationship Id="rId7" Type="http://schemas.openxmlformats.org/officeDocument/2006/relationships/image" Target="../media/image40.gif"/><Relationship Id="rId2" Type="http://schemas.openxmlformats.org/officeDocument/2006/relationships/hyperlink" Target="http://www.observe-fp7.eu/index.php?option=com_content&amp;view=article&amp;id=160:february-12-2012-workshop-for-slovenian-stakeholders-qgeo-gmes-and-national-activities-in-sloveniaq&amp;catid=56:news1&amp;Itemid=242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hyperlink" Target="http://www.egida-project.eu/" TargetMode="External"/><Relationship Id="rId10" Type="http://schemas.openxmlformats.org/officeDocument/2006/relationships/image" Target="../media/image42.jpeg"/><Relationship Id="rId4" Type="http://schemas.openxmlformats.org/officeDocument/2006/relationships/hyperlink" Target="http://gepw-6.teamwork.fr/" TargetMode="External"/><Relationship Id="rId9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2.jpeg"/><Relationship Id="rId2" Type="http://schemas.openxmlformats.org/officeDocument/2006/relationships/hyperlink" Target="http://www.geo-tasks.org/workshops/2012_Bonn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41.png"/><Relationship Id="rId4" Type="http://schemas.openxmlformats.org/officeDocument/2006/relationships/image" Target="../media/image40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hyperlink" Target="http://www.egida-project.eu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hyperlink" Target="http://www.earthzine.org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13" Type="http://schemas.openxmlformats.org/officeDocument/2006/relationships/image" Target="../media/image19.wmf"/><Relationship Id="rId18" Type="http://schemas.openxmlformats.org/officeDocument/2006/relationships/image" Target="../media/image24.wmf"/><Relationship Id="rId3" Type="http://schemas.openxmlformats.org/officeDocument/2006/relationships/image" Target="../media/image9.png"/><Relationship Id="rId21" Type="http://schemas.openxmlformats.org/officeDocument/2006/relationships/image" Target="../media/image3.jpeg"/><Relationship Id="rId7" Type="http://schemas.openxmlformats.org/officeDocument/2006/relationships/image" Target="../media/image13.wmf"/><Relationship Id="rId12" Type="http://schemas.openxmlformats.org/officeDocument/2006/relationships/image" Target="../media/image18.wmf"/><Relationship Id="rId17" Type="http://schemas.openxmlformats.org/officeDocument/2006/relationships/image" Target="../media/image23.wmf"/><Relationship Id="rId2" Type="http://schemas.openxmlformats.org/officeDocument/2006/relationships/image" Target="../media/image8.jpeg"/><Relationship Id="rId16" Type="http://schemas.openxmlformats.org/officeDocument/2006/relationships/image" Target="../media/image22.wmf"/><Relationship Id="rId20" Type="http://schemas.openxmlformats.org/officeDocument/2006/relationships/image" Target="../media/image26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wmf"/><Relationship Id="rId11" Type="http://schemas.openxmlformats.org/officeDocument/2006/relationships/image" Target="../media/image17.wmf"/><Relationship Id="rId24" Type="http://schemas.openxmlformats.org/officeDocument/2006/relationships/image" Target="../media/image29.jpeg"/><Relationship Id="rId5" Type="http://schemas.openxmlformats.org/officeDocument/2006/relationships/image" Target="../media/image11.wmf"/><Relationship Id="rId15" Type="http://schemas.openxmlformats.org/officeDocument/2006/relationships/image" Target="../media/image21.wmf"/><Relationship Id="rId23" Type="http://schemas.openxmlformats.org/officeDocument/2006/relationships/image" Target="../media/image28.png"/><Relationship Id="rId10" Type="http://schemas.openxmlformats.org/officeDocument/2006/relationships/image" Target="../media/image16.wmf"/><Relationship Id="rId19" Type="http://schemas.openxmlformats.org/officeDocument/2006/relationships/image" Target="../media/image25.wmf"/><Relationship Id="rId4" Type="http://schemas.openxmlformats.org/officeDocument/2006/relationships/image" Target="../media/image10.wmf"/><Relationship Id="rId9" Type="http://schemas.openxmlformats.org/officeDocument/2006/relationships/image" Target="../media/image15.wmf"/><Relationship Id="rId14" Type="http://schemas.openxmlformats.org/officeDocument/2006/relationships/image" Target="../media/image20.wmf"/><Relationship Id="rId22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11.wmf"/><Relationship Id="rId18" Type="http://schemas.openxmlformats.org/officeDocument/2006/relationships/image" Target="../media/image16.wmf"/><Relationship Id="rId26" Type="http://schemas.openxmlformats.org/officeDocument/2006/relationships/image" Target="../media/image24.wmf"/><Relationship Id="rId3" Type="http://schemas.openxmlformats.org/officeDocument/2006/relationships/diagramLayout" Target="../diagrams/layout1.xml"/><Relationship Id="rId21" Type="http://schemas.openxmlformats.org/officeDocument/2006/relationships/image" Target="../media/image19.wmf"/><Relationship Id="rId7" Type="http://schemas.openxmlformats.org/officeDocument/2006/relationships/image" Target="../media/image8.jpeg"/><Relationship Id="rId12" Type="http://schemas.openxmlformats.org/officeDocument/2006/relationships/image" Target="../media/image10.wmf"/><Relationship Id="rId17" Type="http://schemas.openxmlformats.org/officeDocument/2006/relationships/image" Target="../media/image15.wmf"/><Relationship Id="rId25" Type="http://schemas.openxmlformats.org/officeDocument/2006/relationships/image" Target="../media/image23.wmf"/><Relationship Id="rId2" Type="http://schemas.openxmlformats.org/officeDocument/2006/relationships/diagramData" Target="../diagrams/data1.xml"/><Relationship Id="rId16" Type="http://schemas.openxmlformats.org/officeDocument/2006/relationships/image" Target="../media/image14.wmf"/><Relationship Id="rId20" Type="http://schemas.openxmlformats.org/officeDocument/2006/relationships/image" Target="../media/image18.wmf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9.png"/><Relationship Id="rId24" Type="http://schemas.openxmlformats.org/officeDocument/2006/relationships/image" Target="../media/image22.wmf"/><Relationship Id="rId5" Type="http://schemas.openxmlformats.org/officeDocument/2006/relationships/diagramColors" Target="../diagrams/colors1.xml"/><Relationship Id="rId15" Type="http://schemas.openxmlformats.org/officeDocument/2006/relationships/image" Target="../media/image13.wmf"/><Relationship Id="rId23" Type="http://schemas.openxmlformats.org/officeDocument/2006/relationships/image" Target="../media/image21.wmf"/><Relationship Id="rId28" Type="http://schemas.openxmlformats.org/officeDocument/2006/relationships/image" Target="../media/image26.wmf"/><Relationship Id="rId10" Type="http://schemas.openxmlformats.org/officeDocument/2006/relationships/image" Target="../media/image29.jpeg"/><Relationship Id="rId19" Type="http://schemas.openxmlformats.org/officeDocument/2006/relationships/image" Target="../media/image17.wmf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28.png"/><Relationship Id="rId14" Type="http://schemas.openxmlformats.org/officeDocument/2006/relationships/image" Target="../media/image12.wmf"/><Relationship Id="rId22" Type="http://schemas.openxmlformats.org/officeDocument/2006/relationships/image" Target="../media/image20.wmf"/><Relationship Id="rId27" Type="http://schemas.openxmlformats.org/officeDocument/2006/relationships/image" Target="../media/image25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 txBox="1">
            <a:spLocks noChangeArrowheads="1"/>
          </p:cNvSpPr>
          <p:nvPr/>
        </p:nvSpPr>
        <p:spPr bwMode="auto">
          <a:xfrm>
            <a:off x="357188" y="4000500"/>
            <a:ext cx="8429625" cy="101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0000"/>
              </a:lnSpc>
              <a:spcBef>
                <a:spcPct val="20000"/>
              </a:spcBef>
              <a:defRPr/>
            </a:pPr>
            <a:endParaRPr lang="en-US" sz="2800" kern="0" dirty="0">
              <a:solidFill>
                <a:srgbClr val="4E6094"/>
              </a:solidFill>
              <a:latin typeface="+mn-lt"/>
              <a:cs typeface="+mn-cs"/>
            </a:endParaRPr>
          </a:p>
        </p:txBody>
      </p:sp>
      <p:sp>
        <p:nvSpPr>
          <p:cNvPr id="15363" name="Sous-titre 2"/>
          <p:cNvSpPr>
            <a:spLocks noGrp="1"/>
          </p:cNvSpPr>
          <p:nvPr>
            <p:ph type="subTitle" idx="1"/>
          </p:nvPr>
        </p:nvSpPr>
        <p:spPr>
          <a:xfrm>
            <a:off x="685800" y="3789040"/>
            <a:ext cx="7786688" cy="172819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b="1" dirty="0" smtClean="0">
                <a:solidFill>
                  <a:srgbClr val="336698"/>
                </a:solidFill>
              </a:rPr>
              <a:t>EGIDA PROJECT</a:t>
            </a:r>
          </a:p>
          <a:p>
            <a:pPr>
              <a:lnSpc>
                <a:spcPct val="80000"/>
              </a:lnSpc>
            </a:pPr>
            <a:endParaRPr lang="en-US" sz="1400" b="1" dirty="0" smtClean="0">
              <a:solidFill>
                <a:srgbClr val="336698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000" b="1" i="1" dirty="0" smtClean="0">
                <a:solidFill>
                  <a:srgbClr val="336698"/>
                </a:solidFill>
              </a:rPr>
              <a:t>Coordinating Earth and environmental cross-disciplinary projects to promote GEOSS</a:t>
            </a:r>
            <a:r>
              <a:rPr lang="en-US" b="1" i="1" dirty="0" smtClean="0">
                <a:solidFill>
                  <a:srgbClr val="336698"/>
                </a:solidFill>
              </a:rPr>
              <a:t>  </a:t>
            </a:r>
            <a:endParaRPr lang="en-US" i="1" dirty="0" smtClean="0">
              <a:solidFill>
                <a:srgbClr val="336698"/>
              </a:solidFill>
            </a:endParaRPr>
          </a:p>
          <a:p>
            <a:pPr>
              <a:lnSpc>
                <a:spcPct val="80000"/>
              </a:lnSpc>
            </a:pPr>
            <a:endParaRPr lang="en-US" sz="2800" dirty="0" smtClean="0">
              <a:solidFill>
                <a:srgbClr val="336698"/>
              </a:solidFill>
            </a:endParaRPr>
          </a:p>
        </p:txBody>
      </p:sp>
      <p:sp>
        <p:nvSpPr>
          <p:cNvPr id="15364" name="Sous-titre 2"/>
          <p:cNvSpPr txBox="1">
            <a:spLocks/>
          </p:cNvSpPr>
          <p:nvPr/>
        </p:nvSpPr>
        <p:spPr bwMode="auto">
          <a:xfrm>
            <a:off x="714375" y="5600700"/>
            <a:ext cx="771525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2400">
              <a:solidFill>
                <a:srgbClr val="336698"/>
              </a:solidFill>
            </a:endParaRPr>
          </a:p>
          <a:p>
            <a:pPr algn="ctr" eaLnBrk="0" hangingPunct="0">
              <a:spcBef>
                <a:spcPct val="20000"/>
              </a:spcBef>
            </a:pPr>
            <a:endParaRPr lang="fr-FR" sz="2400">
              <a:solidFill>
                <a:srgbClr val="336698"/>
              </a:solidFill>
            </a:endParaRPr>
          </a:p>
          <a:p>
            <a:pPr algn="ctr" eaLnBrk="0" hangingPunct="0">
              <a:spcBef>
                <a:spcPct val="20000"/>
              </a:spcBef>
            </a:pPr>
            <a:endParaRPr lang="en-US" sz="2400">
              <a:solidFill>
                <a:srgbClr val="336698"/>
              </a:solidFill>
            </a:endParaRPr>
          </a:p>
          <a:p>
            <a:pPr algn="ctr" eaLnBrk="0" hangingPunct="0">
              <a:spcBef>
                <a:spcPct val="20000"/>
              </a:spcBef>
            </a:pPr>
            <a:endParaRPr lang="fr-FR" sz="2400">
              <a:solidFill>
                <a:srgbClr val="336698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59832" y="231031"/>
            <a:ext cx="33504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www.egida-project.eu</a:t>
            </a:r>
            <a:endParaRPr lang="it-IT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107504" y="5733256"/>
            <a:ext cx="33123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2060"/>
                </a:solidFill>
              </a:rPr>
              <a:t>24 Apr 2012</a:t>
            </a:r>
            <a:br>
              <a:rPr lang="en-US" sz="1400" b="1" dirty="0" smtClean="0">
                <a:solidFill>
                  <a:srgbClr val="002060"/>
                </a:solidFill>
              </a:rPr>
            </a:br>
            <a:r>
              <a:rPr lang="en-US" sz="1400" b="1" dirty="0" smtClean="0">
                <a:solidFill>
                  <a:srgbClr val="002060"/>
                </a:solidFill>
              </a:rPr>
              <a:t> Vienna, Austria</a:t>
            </a:r>
            <a:endParaRPr lang="en-US" sz="1400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36712" y="4932457"/>
            <a:ext cx="5399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endParaRPr lang="en-US" sz="2000" b="1" dirty="0" smtClean="0">
              <a:solidFill>
                <a:srgbClr val="002060"/>
              </a:solidFill>
            </a:endParaRPr>
          </a:p>
          <a:p>
            <a:pPr marL="444500" indent="-444500" algn="ctr">
              <a:lnSpc>
                <a:spcPct val="80000"/>
              </a:lnSpc>
            </a:pPr>
            <a:r>
              <a:rPr lang="en-US" sz="2000" dirty="0" smtClean="0">
                <a:solidFill>
                  <a:srgbClr val="002060"/>
                </a:solidFill>
              </a:rPr>
              <a:t>Stefano Nativi</a:t>
            </a:r>
            <a:endParaRPr lang="it-IT" sz="2000" dirty="0">
              <a:solidFill>
                <a:srgbClr val="002060"/>
              </a:solidFill>
            </a:endParaRPr>
          </a:p>
        </p:txBody>
      </p:sp>
      <p:grpSp>
        <p:nvGrpSpPr>
          <p:cNvPr id="15" name="Gruppo 14"/>
          <p:cNvGrpSpPr/>
          <p:nvPr/>
        </p:nvGrpSpPr>
        <p:grpSpPr>
          <a:xfrm>
            <a:off x="3131840" y="5661248"/>
            <a:ext cx="5832648" cy="1048872"/>
            <a:chOff x="2277457" y="5516824"/>
            <a:chExt cx="7514615" cy="1409320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3443" r="40316"/>
            <a:stretch>
              <a:fillRect/>
            </a:stretch>
          </p:blipFill>
          <p:spPr bwMode="auto">
            <a:xfrm>
              <a:off x="2277457" y="5517232"/>
              <a:ext cx="5284711" cy="1408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75100"/>
            <a:stretch>
              <a:fillRect/>
            </a:stretch>
          </p:blipFill>
          <p:spPr bwMode="auto">
            <a:xfrm>
              <a:off x="7452320" y="5516824"/>
              <a:ext cx="2339752" cy="1408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Available Products</a:t>
            </a:r>
            <a:endParaRPr lang="en-US" sz="4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3528" y="1268760"/>
            <a:ext cx="8496944" cy="4071967"/>
          </a:xfrm>
        </p:spPr>
        <p:txBody>
          <a:bodyPr/>
          <a:lstStyle/>
          <a:p>
            <a:r>
              <a:rPr lang="en-US" sz="2400" dirty="0" smtClean="0"/>
              <a:t>Proposal for a </a:t>
            </a:r>
            <a:r>
              <a:rPr lang="en-US" sz="2800" b="1" dirty="0" smtClean="0"/>
              <a:t>GEOSS citation standard</a:t>
            </a:r>
          </a:p>
          <a:p>
            <a:pPr lvl="1"/>
            <a:r>
              <a:rPr lang="en-US" sz="2000" dirty="0" smtClean="0"/>
              <a:t>Interim document available at </a:t>
            </a:r>
            <a:r>
              <a:rPr lang="en-US" sz="1600" dirty="0" smtClean="0">
                <a:hlinkClick r:id="rId2"/>
              </a:rPr>
              <a:t>http://www.egida-project.eu/images/documents/proposalforageosscitation.pdf </a:t>
            </a:r>
          </a:p>
          <a:p>
            <a:pPr lvl="1"/>
            <a:endParaRPr lang="en-US" sz="1600" dirty="0" smtClean="0">
              <a:hlinkClick r:id="rId2"/>
            </a:endParaRPr>
          </a:p>
          <a:p>
            <a:r>
              <a:rPr lang="en-US" sz="2400" dirty="0" smtClean="0"/>
              <a:t>Proposal for a </a:t>
            </a:r>
            <a:r>
              <a:rPr lang="en-US" sz="2800" b="1" dirty="0" smtClean="0"/>
              <a:t>GEO label</a:t>
            </a:r>
          </a:p>
          <a:p>
            <a:pPr lvl="1"/>
            <a:r>
              <a:rPr lang="en-US" sz="2000" dirty="0" smtClean="0">
                <a:ea typeface="ＭＳ Ｐゴシック" charset="-128"/>
                <a:cs typeface="+mn-cs"/>
              </a:rPr>
              <a:t>Interim document available at </a:t>
            </a:r>
            <a:r>
              <a:rPr lang="en-US" sz="1600" dirty="0" smtClean="0">
                <a:ea typeface="ＭＳ Ｐゴシック" charset="-128"/>
                <a:cs typeface="+mn-cs"/>
                <a:hlinkClick r:id="rId3"/>
              </a:rPr>
              <a:t>http://www.egida-project.eu/images/documents/proposalforageolabel.pdf</a:t>
            </a:r>
            <a:endParaRPr lang="en-US" sz="1600" dirty="0" smtClean="0">
              <a:ea typeface="ＭＳ Ｐゴシック" charset="-128"/>
              <a:cs typeface="+mn-cs"/>
            </a:endParaRPr>
          </a:p>
          <a:p>
            <a:pPr lvl="1"/>
            <a:endParaRPr lang="en-US" sz="1600" dirty="0" smtClean="0">
              <a:ea typeface="ＭＳ Ｐゴシック" charset="-128"/>
              <a:cs typeface="+mn-cs"/>
            </a:endParaRPr>
          </a:p>
          <a:p>
            <a:r>
              <a:rPr lang="en-US" sz="2400" dirty="0" smtClean="0"/>
              <a:t>Framework concept for </a:t>
            </a:r>
            <a:r>
              <a:rPr lang="en-US" sz="2800" b="1" dirty="0" smtClean="0"/>
              <a:t>European funding agencies</a:t>
            </a:r>
            <a:r>
              <a:rPr lang="en-US" dirty="0" smtClean="0"/>
              <a:t> </a:t>
            </a:r>
          </a:p>
          <a:p>
            <a:pPr lvl="1"/>
            <a:r>
              <a:rPr lang="en-US" sz="2000" dirty="0" smtClean="0">
                <a:ea typeface="ＭＳ Ｐゴシック" charset="-128"/>
                <a:cs typeface="+mn-cs"/>
              </a:rPr>
              <a:t>Interim document available at </a:t>
            </a:r>
            <a:r>
              <a:rPr lang="en-US" sz="1600" dirty="0" smtClean="0">
                <a:ea typeface="ＭＳ Ｐゴシック" charset="-128"/>
                <a:cs typeface="+mn-cs"/>
                <a:hlinkClick r:id="rId4"/>
              </a:rPr>
              <a:t>http://www.egida-project.eu/images/documents/framework.pdf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Available Products</a:t>
            </a:r>
            <a:endParaRPr lang="en-US" sz="4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3528" y="1268760"/>
            <a:ext cx="8712968" cy="4071967"/>
          </a:xfrm>
        </p:spPr>
        <p:txBody>
          <a:bodyPr/>
          <a:lstStyle/>
          <a:p>
            <a:r>
              <a:rPr lang="en-US" sz="2400" dirty="0" smtClean="0"/>
              <a:t>Analysis of </a:t>
            </a:r>
            <a:r>
              <a:rPr lang="en-US" sz="2800" b="1" dirty="0" smtClean="0"/>
              <a:t>initiatives relevant for the GEOSS S&amp;T objectives </a:t>
            </a:r>
            <a:endParaRPr lang="en-US" sz="2400" b="1" dirty="0" smtClean="0"/>
          </a:p>
          <a:p>
            <a:pPr lvl="1"/>
            <a:r>
              <a:rPr lang="en-US" sz="2000" dirty="0" smtClean="0"/>
              <a:t>Available at </a:t>
            </a:r>
            <a:r>
              <a:rPr lang="en-US" sz="1400" dirty="0" smtClean="0">
                <a:hlinkClick r:id="rId2"/>
              </a:rPr>
              <a:t>http://www.egida-project.eu/images/documents/analysis.pdf</a:t>
            </a:r>
            <a:endParaRPr lang="en-US" sz="1400" dirty="0" smtClean="0"/>
          </a:p>
          <a:p>
            <a:pPr lvl="1"/>
            <a:endParaRPr lang="en-US" sz="1400" dirty="0" smtClean="0">
              <a:hlinkClick r:id="rId3"/>
            </a:endParaRPr>
          </a:p>
          <a:p>
            <a:r>
              <a:rPr lang="en-US" sz="2400" dirty="0" smtClean="0"/>
              <a:t>Process for the </a:t>
            </a:r>
            <a:r>
              <a:rPr lang="en-US" sz="2800" b="1" dirty="0" smtClean="0"/>
              <a:t>identification of examples showing GEOSS at work</a:t>
            </a:r>
            <a:endParaRPr lang="en-US" sz="2400" b="1" dirty="0" smtClean="0"/>
          </a:p>
          <a:p>
            <a:pPr lvl="1"/>
            <a:r>
              <a:rPr lang="en-US" sz="1800" dirty="0" smtClean="0">
                <a:ea typeface="ＭＳ Ｐゴシック" charset="-128"/>
                <a:cs typeface="+mn-cs"/>
              </a:rPr>
              <a:t>Available at </a:t>
            </a:r>
            <a:r>
              <a:rPr lang="en-US" sz="1400" dirty="0" smtClean="0">
                <a:ea typeface="ＭＳ Ｐゴシック" charset="-128"/>
                <a:cs typeface="+mn-cs"/>
                <a:hlinkClick r:id="rId4"/>
              </a:rPr>
              <a:t>http://www.egida-project.eu/images/documents/processfortheidentificationofexamples.pdf </a:t>
            </a:r>
            <a:endParaRPr lang="en-US" sz="1400" dirty="0" smtClean="0">
              <a:ea typeface="ＭＳ Ｐゴシック" charset="-128"/>
              <a:cs typeface="+mn-cs"/>
            </a:endParaRPr>
          </a:p>
          <a:p>
            <a:pPr lvl="1"/>
            <a:endParaRPr lang="en-US" sz="1200" dirty="0" smtClean="0">
              <a:ea typeface="ＭＳ Ｐゴシック" charset="-128"/>
              <a:cs typeface="+mn-cs"/>
            </a:endParaRPr>
          </a:p>
          <a:p>
            <a:r>
              <a:rPr lang="en-US" sz="2400" dirty="0" smtClean="0"/>
              <a:t>Master plan for </a:t>
            </a:r>
            <a:r>
              <a:rPr lang="en-US" sz="2800" b="1" dirty="0" smtClean="0"/>
              <a:t>scientific sessions focusing on the</a:t>
            </a:r>
            <a:br>
              <a:rPr lang="en-US" sz="2800" b="1" dirty="0" smtClean="0"/>
            </a:br>
            <a:r>
              <a:rPr lang="en-US" sz="2800" b="1" dirty="0" smtClean="0"/>
              <a:t>GEOSS to S&amp;T relationship</a:t>
            </a:r>
            <a:r>
              <a:rPr lang="en-US" sz="2400" dirty="0" smtClean="0"/>
              <a:t> </a:t>
            </a:r>
            <a:r>
              <a:rPr lang="en-US" dirty="0" smtClean="0"/>
              <a:t> </a:t>
            </a:r>
          </a:p>
          <a:p>
            <a:pPr lvl="1"/>
            <a:r>
              <a:rPr lang="en-US" sz="2000" dirty="0" smtClean="0">
                <a:ea typeface="ＭＳ Ｐゴシック" charset="-128"/>
                <a:cs typeface="+mn-cs"/>
              </a:rPr>
              <a:t>Available at </a:t>
            </a:r>
            <a:r>
              <a:rPr lang="en-US" sz="1600" dirty="0" smtClean="0">
                <a:ea typeface="ＭＳ Ｐゴシック" charset="-128"/>
                <a:cs typeface="+mn-cs"/>
                <a:hlinkClick r:id="rId5"/>
              </a:rPr>
              <a:t>http://www.egida-project.eu/images/documents/masterplanforscientificsessionsfocusingonthegeosstostrelationship.pdf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The EGIDA Methodology</a:t>
            </a:r>
            <a:endParaRPr lang="en-US" sz="4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1268760"/>
            <a:ext cx="8496944" cy="4231943"/>
          </a:xfrm>
        </p:spPr>
        <p:txBody>
          <a:bodyPr/>
          <a:lstStyle/>
          <a:p>
            <a:pPr algn="ctr">
              <a:buNone/>
            </a:pPr>
            <a:r>
              <a:rPr lang="en-US" sz="2400" i="1" dirty="0" smtClean="0"/>
              <a:t>a </a:t>
            </a:r>
            <a:r>
              <a:rPr lang="en-US" sz="2400" i="1" dirty="0" smtClean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 methodological approach</a:t>
            </a:r>
            <a:r>
              <a:rPr lang="en-US" sz="2400" i="1" dirty="0" smtClean="0">
                <a:solidFill>
                  <a:srgbClr val="3366FF"/>
                </a:solidFill>
              </a:rPr>
              <a:t> </a:t>
            </a:r>
            <a:r>
              <a:rPr lang="en-US" sz="2400" i="1" dirty="0" smtClean="0"/>
              <a:t>for implementing a </a:t>
            </a:r>
            <a:br>
              <a:rPr lang="en-US" sz="2400" i="1" dirty="0" smtClean="0"/>
            </a:br>
            <a:r>
              <a:rPr lang="en-US" sz="2400" i="1" dirty="0" smtClean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(re-)engineering process </a:t>
            </a:r>
            <a:r>
              <a:rPr lang="en-US" sz="2400" i="1" dirty="0" smtClean="0"/>
              <a:t>of the </a:t>
            </a:r>
            <a:r>
              <a:rPr lang="en-US" sz="2400" i="1" dirty="0" smtClean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S&amp;T national infrastructures </a:t>
            </a:r>
            <a:r>
              <a:rPr lang="en-US" sz="2400" i="1" dirty="0" smtClean="0"/>
              <a:t>and systems </a:t>
            </a:r>
          </a:p>
          <a:p>
            <a:pPr>
              <a:buNone/>
            </a:pPr>
            <a:endParaRPr lang="en-US" sz="2000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en-US" sz="2400" dirty="0" smtClean="0">
                <a:solidFill>
                  <a:srgbClr val="C00000"/>
                </a:solidFill>
              </a:rPr>
              <a:t>Content</a:t>
            </a:r>
          </a:p>
          <a:p>
            <a:pPr lvl="1"/>
            <a:r>
              <a:rPr lang="en-US" sz="2000" dirty="0" smtClean="0"/>
              <a:t>a </a:t>
            </a:r>
            <a:r>
              <a:rPr lang="en-US" sz="2000" dirty="0" smtClean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set of guidelines </a:t>
            </a:r>
          </a:p>
          <a:p>
            <a:pPr lvl="1"/>
            <a:r>
              <a:rPr lang="en-US" sz="2000" dirty="0" smtClean="0"/>
              <a:t>Covering</a:t>
            </a:r>
            <a:r>
              <a:rPr lang="en-US" sz="2000" dirty="0" smtClean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activities to align the on-going and planned national/regional actions </a:t>
            </a:r>
            <a:r>
              <a:rPr lang="en-US" sz="2000" dirty="0" smtClean="0"/>
              <a:t>with the GEOSS objectives</a:t>
            </a:r>
          </a:p>
          <a:p>
            <a:pPr lvl="2"/>
            <a:r>
              <a:rPr lang="en-US" sz="1800" dirty="0" smtClean="0">
                <a:solidFill>
                  <a:srgbClr val="3366FF"/>
                </a:solidFill>
              </a:rPr>
              <a:t>Technical</a:t>
            </a:r>
            <a:r>
              <a:rPr lang="en-US" sz="1800" dirty="0" smtClean="0"/>
              <a:t> Activities for:</a:t>
            </a:r>
          </a:p>
          <a:p>
            <a:pPr lvl="3"/>
            <a:r>
              <a:rPr lang="en-US" sz="1600" b="1" dirty="0" smtClean="0"/>
              <a:t>Capacity building </a:t>
            </a:r>
            <a:r>
              <a:rPr lang="en-US" sz="1600" dirty="0" smtClean="0"/>
              <a:t>(System-of-Systems Engineering, lowering entry barriers,…) according to a </a:t>
            </a:r>
            <a:r>
              <a:rPr lang="en-US" sz="1600" dirty="0" err="1" smtClean="0"/>
              <a:t>SoS</a:t>
            </a:r>
            <a:r>
              <a:rPr lang="en-US" sz="1600" dirty="0" smtClean="0"/>
              <a:t> (re-)engineering process</a:t>
            </a:r>
          </a:p>
          <a:p>
            <a:pPr lvl="2"/>
            <a:r>
              <a:rPr lang="en-US" sz="1800" dirty="0" smtClean="0">
                <a:solidFill>
                  <a:srgbClr val="3366FF"/>
                </a:solidFill>
              </a:rPr>
              <a:t>Networking</a:t>
            </a:r>
            <a:r>
              <a:rPr lang="en-US" sz="1800" dirty="0" smtClean="0"/>
              <a:t> Activities</a:t>
            </a:r>
          </a:p>
          <a:p>
            <a:pPr lvl="3"/>
            <a:r>
              <a:rPr lang="en-US" sz="1600" dirty="0" smtClean="0"/>
              <a:t>National/Regional S&amp;T </a:t>
            </a:r>
            <a:r>
              <a:rPr lang="en-US" sz="1600" b="1" dirty="0" smtClean="0"/>
              <a:t>communities engagement</a:t>
            </a:r>
          </a:p>
          <a:p>
            <a:pPr lvl="3"/>
            <a:r>
              <a:rPr lang="en-US" sz="1600" b="1" dirty="0" smtClean="0"/>
              <a:t>Sustainability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600" dirty="0" smtClean="0"/>
              <a:t>Contributions to Developing Countries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323875"/>
            <a:ext cx="8229600" cy="469741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 dirty="0" smtClean="0"/>
              <a:t>Transfer EGIDA S&amp;T Methodology to them and implement four Specific Use Cases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000" dirty="0" smtClean="0"/>
          </a:p>
          <a:p>
            <a:pPr lvl="1">
              <a:lnSpc>
                <a:spcPct val="80000"/>
              </a:lnSpc>
            </a:pPr>
            <a:r>
              <a:rPr lang="en-US" sz="1800" dirty="0" smtClean="0">
                <a:solidFill>
                  <a:srgbClr val="C00000"/>
                </a:solidFill>
                <a:ea typeface="ＭＳ Ｐゴシック" charset="-128"/>
              </a:rPr>
              <a:t>HOT SPOT POLLUTION </a:t>
            </a:r>
            <a:r>
              <a:rPr lang="en-US" sz="1800" dirty="0" smtClean="0">
                <a:ea typeface="ＭＳ Ｐゴシック" charset="-128"/>
              </a:rPr>
              <a:t>IN THE MEDITERRANEAN</a:t>
            </a:r>
          </a:p>
          <a:p>
            <a:pPr lvl="2">
              <a:lnSpc>
                <a:spcPct val="80000"/>
              </a:lnSpc>
            </a:pPr>
            <a:r>
              <a:rPr lang="en-US" sz="1600" dirty="0" smtClean="0">
                <a:ea typeface="ＭＳ Ｐゴシック" charset="-128"/>
              </a:rPr>
              <a:t>Chemical pollution investigated under the KNOWSEAS project</a:t>
            </a:r>
          </a:p>
          <a:p>
            <a:pPr lvl="1">
              <a:lnSpc>
                <a:spcPct val="80000"/>
              </a:lnSpc>
            </a:pPr>
            <a:endParaRPr lang="en-US" sz="1600" dirty="0" smtClean="0">
              <a:ea typeface="ＭＳ Ｐゴシック" charset="-128"/>
            </a:endParaRPr>
          </a:p>
          <a:p>
            <a:pPr lvl="1">
              <a:lnSpc>
                <a:spcPct val="80000"/>
              </a:lnSpc>
            </a:pPr>
            <a:r>
              <a:rPr lang="en-US" sz="1800" dirty="0" smtClean="0">
                <a:solidFill>
                  <a:srgbClr val="C00000"/>
                </a:solidFill>
                <a:ea typeface="ＭＳ Ｐゴシック" charset="-128"/>
              </a:rPr>
              <a:t>MEDITERRANIAN REGION</a:t>
            </a:r>
          </a:p>
          <a:p>
            <a:pPr lvl="2">
              <a:lnSpc>
                <a:spcPct val="80000"/>
              </a:lnSpc>
            </a:pPr>
            <a:r>
              <a:rPr lang="en-US" sz="1600" dirty="0" smtClean="0">
                <a:ea typeface="ＭＳ Ｐゴシック" charset="-128"/>
              </a:rPr>
              <a:t>Focus on partnership, infrastructures, products and </a:t>
            </a:r>
            <a:br>
              <a:rPr lang="en-US" sz="1600" dirty="0" smtClean="0">
                <a:ea typeface="ＭＳ Ｐゴシック" charset="-128"/>
              </a:rPr>
            </a:br>
            <a:r>
              <a:rPr lang="en-US" sz="1600" dirty="0" smtClean="0">
                <a:ea typeface="ＭＳ Ｐゴシック" charset="-128"/>
              </a:rPr>
              <a:t>services involving southern Mediterranean countries </a:t>
            </a:r>
          </a:p>
          <a:p>
            <a:pPr lvl="2">
              <a:lnSpc>
                <a:spcPct val="80000"/>
              </a:lnSpc>
            </a:pPr>
            <a:endParaRPr lang="en-US" sz="1600" dirty="0" smtClean="0">
              <a:ea typeface="ＭＳ Ｐゴシック" charset="-128"/>
            </a:endParaRPr>
          </a:p>
          <a:p>
            <a:pPr lvl="1">
              <a:lnSpc>
                <a:spcPct val="80000"/>
              </a:lnSpc>
            </a:pPr>
            <a:r>
              <a:rPr lang="en-US" sz="1800" dirty="0" smtClean="0">
                <a:solidFill>
                  <a:srgbClr val="C00000"/>
                </a:solidFill>
                <a:ea typeface="ＭＳ Ｐゴシック" charset="-128"/>
              </a:rPr>
              <a:t>PAN-EUROPEAN “AIR QUALITY FOR HEALTH”</a:t>
            </a:r>
          </a:p>
          <a:p>
            <a:pPr lvl="2">
              <a:lnSpc>
                <a:spcPct val="80000"/>
              </a:lnSpc>
            </a:pPr>
            <a:r>
              <a:rPr lang="en-US" sz="1600" dirty="0" smtClean="0">
                <a:ea typeface="ＭＳ Ｐゴシック" charset="-128"/>
              </a:rPr>
              <a:t>Analysis of national and international stakeholders initiatives in air quality and health</a:t>
            </a:r>
          </a:p>
          <a:p>
            <a:pPr lvl="2">
              <a:lnSpc>
                <a:spcPct val="80000"/>
              </a:lnSpc>
            </a:pPr>
            <a:r>
              <a:rPr lang="en-US" sz="1600" dirty="0" smtClean="0">
                <a:ea typeface="ＭＳ Ｐゴシック" charset="-128"/>
              </a:rPr>
              <a:t>Methodology development and transfer of geo principles</a:t>
            </a:r>
            <a:br>
              <a:rPr lang="en-US" sz="1600" dirty="0" smtClean="0">
                <a:ea typeface="ＭＳ Ｐゴシック" charset="-128"/>
              </a:rPr>
            </a:br>
            <a:r>
              <a:rPr lang="en-US" sz="1600" dirty="0" smtClean="0">
                <a:ea typeface="ＭＳ Ｐゴシック" charset="-128"/>
              </a:rPr>
              <a:t> in air quality and health community</a:t>
            </a:r>
          </a:p>
          <a:p>
            <a:pPr lvl="2">
              <a:lnSpc>
                <a:spcPct val="80000"/>
              </a:lnSpc>
            </a:pPr>
            <a:endParaRPr lang="en-US" sz="1600" dirty="0" smtClean="0">
              <a:ea typeface="ＭＳ Ｐゴシック" charset="-128"/>
            </a:endParaRPr>
          </a:p>
          <a:p>
            <a:pPr lvl="1">
              <a:lnSpc>
                <a:spcPct val="80000"/>
              </a:lnSpc>
            </a:pPr>
            <a:r>
              <a:rPr lang="en-US" sz="1800" dirty="0" smtClean="0">
                <a:solidFill>
                  <a:srgbClr val="C00000"/>
                </a:solidFill>
                <a:ea typeface="ＭＳ Ｐゴシック" charset="-128"/>
              </a:rPr>
              <a:t>SLOVENIA </a:t>
            </a:r>
            <a:r>
              <a:rPr lang="en-US" sz="1800" dirty="0" smtClean="0">
                <a:ea typeface="ＭＳ Ｐゴシック" charset="-128"/>
              </a:rPr>
              <a:t>(methodology transfer in a small country use case)	</a:t>
            </a:r>
          </a:p>
          <a:p>
            <a:pPr lvl="2">
              <a:lnSpc>
                <a:spcPct val="80000"/>
              </a:lnSpc>
            </a:pPr>
            <a:r>
              <a:rPr lang="en-US" sz="1600" dirty="0" smtClean="0">
                <a:ea typeface="ＭＳ Ｐゴシック" charset="-128"/>
              </a:rPr>
              <a:t>Investigate feasibility of EGIDA methodology transfer to small countries</a:t>
            </a:r>
          </a:p>
          <a:p>
            <a:pPr lvl="2">
              <a:lnSpc>
                <a:spcPct val="80000"/>
              </a:lnSpc>
            </a:pPr>
            <a:endParaRPr lang="en-US" sz="1600" b="1" dirty="0" smtClean="0">
              <a:ea typeface="ＭＳ Ｐゴシック" charset="-128"/>
            </a:endParaRPr>
          </a:p>
        </p:txBody>
      </p:sp>
      <p:pic>
        <p:nvPicPr>
          <p:cNvPr id="2051" name="Picture 3" descr="C:\Users\nativi\Pictures\Microsoft Clip Organizer\001894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5786892"/>
            <a:ext cx="1440160" cy="903801"/>
          </a:xfrm>
          <a:prstGeom prst="rect">
            <a:avLst/>
          </a:prstGeom>
          <a:noFill/>
        </p:spPr>
      </p:pic>
      <p:pic>
        <p:nvPicPr>
          <p:cNvPr id="2052" name="Picture 4" descr="C:\Users\nativi\Pictures\Microsoft Clip Organizer\00382922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308304" y="1844823"/>
            <a:ext cx="1525279" cy="10894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 descr="C:\Users\nativi\Pictures\Microsoft Clip Organizer\0043806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2" y="4437112"/>
            <a:ext cx="1011560" cy="1011560"/>
          </a:xfrm>
          <a:prstGeom prst="rect">
            <a:avLst/>
          </a:prstGeom>
          <a:noFill/>
        </p:spPr>
      </p:pic>
      <p:pic>
        <p:nvPicPr>
          <p:cNvPr id="8" name="Picture 4" descr="C:\Users\nativi\Pictures\Microsoft Clip Organizer\00382922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020272" y="2996951"/>
            <a:ext cx="1525279" cy="10894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re 1"/>
          <p:cNvSpPr>
            <a:spLocks noGrp="1"/>
          </p:cNvSpPr>
          <p:nvPr>
            <p:ph type="title"/>
          </p:nvPr>
        </p:nvSpPr>
        <p:spPr>
          <a:xfrm>
            <a:off x="457200" y="428625"/>
            <a:ext cx="8229600" cy="642938"/>
          </a:xfrm>
        </p:spPr>
        <p:txBody>
          <a:bodyPr/>
          <a:lstStyle/>
          <a:p>
            <a:r>
              <a:rPr lang="en-US" dirty="0" smtClean="0"/>
              <a:t>EGIDA Workshops (2010-2011)</a:t>
            </a:r>
          </a:p>
        </p:txBody>
      </p:sp>
      <p:sp>
        <p:nvSpPr>
          <p:cNvPr id="17411" name="Content Placeholder 4"/>
          <p:cNvSpPr>
            <a:spLocks noGrp="1"/>
          </p:cNvSpPr>
          <p:nvPr>
            <p:ph idx="1"/>
          </p:nvPr>
        </p:nvSpPr>
        <p:spPr>
          <a:xfrm>
            <a:off x="323528" y="1268760"/>
            <a:ext cx="8640960" cy="4592538"/>
          </a:xfrm>
        </p:spPr>
        <p:txBody>
          <a:bodyPr/>
          <a:lstStyle/>
          <a:p>
            <a:pPr algn="l">
              <a:buFont typeface="Arial" pitchFamily="34" charset="0"/>
              <a:buChar char="•"/>
            </a:pPr>
            <a:r>
              <a:rPr lang="en-US" sz="2000" dirty="0" smtClean="0"/>
              <a:t>EGIDA has organized and supported workshops:</a:t>
            </a:r>
          </a:p>
          <a:p>
            <a:pPr lvl="1"/>
            <a:r>
              <a:rPr lang="en-US" sz="1800" dirty="0" smtClean="0"/>
              <a:t>2010 September 27-28 Rome, Italy: </a:t>
            </a:r>
            <a:r>
              <a:rPr lang="en-US" sz="1800" dirty="0" smtClean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EGIDA Kick-off and STC Coordination</a:t>
            </a:r>
            <a:endParaRPr lang="en-US" sz="1800" dirty="0" smtClean="0"/>
          </a:p>
          <a:p>
            <a:pPr lvl="1"/>
            <a:r>
              <a:rPr lang="en-US" sz="1800" dirty="0" smtClean="0"/>
              <a:t>2011 April 18-19 Rome, Italy: </a:t>
            </a:r>
            <a:r>
              <a:rPr lang="en-US" sz="1800" dirty="0" smtClean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EGIDA/National Use Cases Workshop</a:t>
            </a:r>
            <a:endParaRPr lang="en-US" sz="1800" dirty="0" smtClean="0"/>
          </a:p>
          <a:p>
            <a:pPr lvl="2"/>
            <a:r>
              <a:rPr lang="en-US" sz="1400" dirty="0" smtClean="0"/>
              <a:t>Outcomes </a:t>
            </a:r>
            <a:r>
              <a:rPr lang="en-US" sz="1400" dirty="0" smtClean="0">
                <a:hlinkClick r:id="rId2"/>
              </a:rPr>
              <a:t>http://www.egida-project.eu/images/documents/egida-outcomes-22-dec-2010v2-small.pdf</a:t>
            </a:r>
            <a:endParaRPr lang="en-US" sz="1400" dirty="0" smtClean="0"/>
          </a:p>
          <a:p>
            <a:pPr lvl="1"/>
            <a:r>
              <a:rPr lang="en-US" sz="1800" dirty="0" smtClean="0"/>
              <a:t>2011 May 9-11 Bonn, Germany: </a:t>
            </a:r>
            <a:r>
              <a:rPr lang="en-US" sz="1800" dirty="0" smtClean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Connecting GEOSS and its Stakeholders in Science and Technology</a:t>
            </a:r>
          </a:p>
          <a:p>
            <a:pPr lvl="2"/>
            <a:r>
              <a:rPr lang="en-US" sz="1400" dirty="0" smtClean="0"/>
              <a:t>Outcomes </a:t>
            </a:r>
            <a:r>
              <a:rPr lang="it-IT" sz="1400" dirty="0" smtClean="0">
                <a:hlinkClick r:id="rId3"/>
              </a:rPr>
              <a:t>http://www.geo-tasks.org/egida/</a:t>
            </a:r>
            <a:r>
              <a:rPr lang="it-IT" sz="1400" dirty="0" err="1" smtClean="0">
                <a:hlinkClick r:id="rId3"/>
              </a:rPr>
              <a:t>meetings</a:t>
            </a:r>
            <a:r>
              <a:rPr lang="it-IT" sz="1400" dirty="0" smtClean="0">
                <a:hlinkClick r:id="rId3"/>
              </a:rPr>
              <a:t>/snab_ws2011/</a:t>
            </a:r>
            <a:endParaRPr lang="en-US" sz="1400" dirty="0" smtClean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US" sz="1800" dirty="0" smtClean="0"/>
              <a:t>2011 November 17-19 Istanbul: </a:t>
            </a:r>
            <a:r>
              <a:rPr lang="en-US" sz="1800" dirty="0" smtClean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Earth Observations for the Social Benefit of the Balkans -Post-GEO Workshop</a:t>
            </a:r>
          </a:p>
          <a:p>
            <a:pPr lvl="2"/>
            <a:r>
              <a:rPr lang="en-US" sz="1400" dirty="0" smtClean="0"/>
              <a:t>See </a:t>
            </a:r>
            <a:r>
              <a:rPr lang="en-US" sz="1400" dirty="0" smtClean="0">
                <a:hlinkClick r:id="rId4"/>
              </a:rPr>
              <a:t>http://www.postgeo-ws.itu.edu.tr/index.php?module=home</a:t>
            </a:r>
            <a:endParaRPr lang="en-US" sz="1400" dirty="0" smtClean="0"/>
          </a:p>
          <a:p>
            <a:pPr lvl="1"/>
            <a:r>
              <a:rPr lang="en-US" sz="1600" dirty="0" smtClean="0"/>
              <a:t>2011 December Netherland: </a:t>
            </a:r>
            <a:r>
              <a:rPr lang="en-US" sz="1800" dirty="0" smtClean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Planning meeting for the development of a Global Wetland Observing System (GWOS)</a:t>
            </a:r>
          </a:p>
          <a:p>
            <a:pPr lvl="2"/>
            <a:r>
              <a:rPr lang="en-US" sz="1400" dirty="0" smtClean="0"/>
              <a:t>Co-organized with GEO-BON </a:t>
            </a:r>
          </a:p>
          <a:p>
            <a:pPr lvl="1"/>
            <a:endParaRPr lang="en-US" sz="1800" dirty="0" smtClean="0"/>
          </a:p>
          <a:p>
            <a:pPr lvl="1"/>
            <a:endParaRPr lang="en-US" sz="1800" dirty="0" smtClean="0"/>
          </a:p>
          <a:p>
            <a:pPr algn="l">
              <a:buNone/>
            </a:pP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 smtClean="0"/>
          </a:p>
          <a:p>
            <a:pPr algn="l">
              <a:buFont typeface="Arial" pitchFamily="34" charset="0"/>
              <a:buChar char="•"/>
            </a:pPr>
            <a:endParaRPr lang="en-US" sz="2000" dirty="0" smtClean="0">
              <a:solidFill>
                <a:srgbClr val="336698"/>
              </a:solidFill>
            </a:endParaRPr>
          </a:p>
          <a:p>
            <a:pPr algn="l">
              <a:buFont typeface="Arial" pitchFamily="34" charset="0"/>
              <a:buChar char="•"/>
            </a:pPr>
            <a:endParaRPr lang="en-US" sz="2000" dirty="0" smtClean="0"/>
          </a:p>
        </p:txBody>
      </p:sp>
      <p:pic>
        <p:nvPicPr>
          <p:cNvPr id="4" name="Picture 3" descr="ISPRA-1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75656" y="5768587"/>
            <a:ext cx="611378" cy="582264"/>
          </a:xfrm>
          <a:prstGeom prst="rect">
            <a:avLst/>
          </a:prstGeom>
        </p:spPr>
      </p:pic>
      <p:pic>
        <p:nvPicPr>
          <p:cNvPr id="6" name="Immagine 5" descr="uni_bonn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95736" y="5904216"/>
            <a:ext cx="943773" cy="333096"/>
          </a:xfrm>
          <a:prstGeom prst="rect">
            <a:avLst/>
          </a:prstGeom>
        </p:spPr>
      </p:pic>
      <p:pic>
        <p:nvPicPr>
          <p:cNvPr id="8" name="Immagine 7" descr="BALKANGEONET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59832" y="5893815"/>
            <a:ext cx="4011035" cy="401104"/>
          </a:xfrm>
          <a:prstGeom prst="rect">
            <a:avLst/>
          </a:prstGeom>
        </p:spPr>
      </p:pic>
      <p:pic>
        <p:nvPicPr>
          <p:cNvPr id="9" name="Immagine 8" descr="GEO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092280" y="5877272"/>
            <a:ext cx="720080" cy="363830"/>
          </a:xfrm>
          <a:prstGeom prst="rect">
            <a:avLst/>
          </a:prstGeom>
        </p:spPr>
      </p:pic>
      <p:pic>
        <p:nvPicPr>
          <p:cNvPr id="11" name="Immagine 10" descr="University of Nevada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956376" y="5877272"/>
            <a:ext cx="326172" cy="3261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re 1"/>
          <p:cNvSpPr>
            <a:spLocks noGrp="1"/>
          </p:cNvSpPr>
          <p:nvPr>
            <p:ph type="title"/>
          </p:nvPr>
        </p:nvSpPr>
        <p:spPr>
          <a:xfrm>
            <a:off x="457200" y="428625"/>
            <a:ext cx="8229600" cy="642938"/>
          </a:xfrm>
        </p:spPr>
        <p:txBody>
          <a:bodyPr/>
          <a:lstStyle/>
          <a:p>
            <a:r>
              <a:rPr lang="en-US" dirty="0" smtClean="0"/>
              <a:t>EGIDA Workshops </a:t>
            </a:r>
            <a:r>
              <a:rPr lang="en-US" dirty="0" smtClean="0"/>
              <a:t>(2012</a:t>
            </a:r>
            <a:r>
              <a:rPr lang="en-US" dirty="0" smtClean="0"/>
              <a:t>)</a:t>
            </a:r>
          </a:p>
        </p:txBody>
      </p:sp>
      <p:sp>
        <p:nvSpPr>
          <p:cNvPr id="17411" name="Content Placeholder 4"/>
          <p:cNvSpPr>
            <a:spLocks noGrp="1"/>
          </p:cNvSpPr>
          <p:nvPr>
            <p:ph idx="1"/>
          </p:nvPr>
        </p:nvSpPr>
        <p:spPr>
          <a:xfrm>
            <a:off x="323528" y="1196752"/>
            <a:ext cx="8640960" cy="4824536"/>
          </a:xfrm>
        </p:spPr>
        <p:txBody>
          <a:bodyPr/>
          <a:lstStyle/>
          <a:p>
            <a:pPr lvl="1"/>
            <a:r>
              <a:rPr lang="en-US" sz="1800" dirty="0" smtClean="0"/>
              <a:t>2012, February 16, Ljubljana, Slovenia: </a:t>
            </a:r>
            <a:r>
              <a:rPr lang="en-US" sz="1800" dirty="0" smtClean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GEO, GMES and national activities in Slovenia</a:t>
            </a:r>
          </a:p>
          <a:p>
            <a:pPr lvl="2"/>
            <a:r>
              <a:rPr lang="en-US" sz="1400" dirty="0" smtClean="0"/>
              <a:t>See</a:t>
            </a:r>
            <a:r>
              <a:rPr lang="en-US" sz="1400" dirty="0" smtClean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dirty="0" smtClean="0">
                <a:hlinkClick r:id="rId2"/>
              </a:rPr>
              <a:t>http://</a:t>
            </a:r>
            <a:r>
              <a:rPr lang="en-US" sz="1400" dirty="0" smtClean="0">
                <a:hlinkClick r:id="rId2"/>
              </a:rPr>
              <a:t>www.observe-fp7.eu/index.php?option=com_content&amp;view=article&amp;id=160:february-12-2012-workshop-for-slovenian-stakeholders-qgeo-gmes-and-national-activities-in-sloveniaq&amp;catid=56:news1&amp;Itemid=242</a:t>
            </a:r>
            <a:endParaRPr lang="en-US" sz="1400" dirty="0" smtClean="0"/>
          </a:p>
          <a:p>
            <a:pPr lvl="1"/>
            <a:r>
              <a:rPr lang="en-US" sz="2200" dirty="0" smtClean="0"/>
              <a:t>2012, Jan, </a:t>
            </a:r>
            <a:r>
              <a:rPr lang="en-US" sz="2200" dirty="0" smtClean="0"/>
              <a:t>Madrid (Spain)</a:t>
            </a:r>
            <a:r>
              <a:rPr lang="en-US" sz="2200" dirty="0" err="1" smtClean="0"/>
              <a:t>EuroGEOSS</a:t>
            </a:r>
            <a:r>
              <a:rPr lang="en-US" sz="2200" dirty="0" smtClean="0"/>
              <a:t> </a:t>
            </a:r>
            <a:r>
              <a:rPr lang="en-US" sz="2200" dirty="0" smtClean="0"/>
              <a:t>final workshop</a:t>
            </a:r>
          </a:p>
          <a:p>
            <a:pPr lvl="2"/>
            <a:r>
              <a:rPr lang="en-US" sz="1400" dirty="0" smtClean="0"/>
              <a:t>See </a:t>
            </a:r>
            <a:r>
              <a:rPr lang="en-US" sz="1400" dirty="0" smtClean="0">
                <a:hlinkClick r:id="rId3"/>
              </a:rPr>
              <a:t>http://www.eurogeoss2012.eu/</a:t>
            </a:r>
            <a:r>
              <a:rPr lang="en-US" sz="1400" dirty="0" smtClean="0"/>
              <a:t> </a:t>
            </a:r>
            <a:endParaRPr lang="en-US" sz="1800" dirty="0" smtClean="0"/>
          </a:p>
          <a:p>
            <a:pPr lvl="1"/>
            <a:r>
              <a:rPr lang="en-US" sz="1800" dirty="0" smtClean="0"/>
              <a:t>2012, May 07-08, Rome, Italy: </a:t>
            </a:r>
            <a:r>
              <a:rPr lang="en-US" sz="1800" dirty="0" smtClean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6th GEPW </a:t>
            </a:r>
          </a:p>
          <a:p>
            <a:pPr lvl="2"/>
            <a:r>
              <a:rPr lang="en-US" sz="1400" dirty="0" smtClean="0"/>
              <a:t>See: </a:t>
            </a:r>
            <a:r>
              <a:rPr lang="en-US" sz="1400" dirty="0" smtClean="0">
                <a:hlinkClick r:id="rId4"/>
              </a:rPr>
              <a:t>http://gepw-6.teamwork.fr/</a:t>
            </a:r>
            <a:endParaRPr lang="en-US" sz="1400" dirty="0" smtClean="0"/>
          </a:p>
          <a:p>
            <a:pPr lvl="1"/>
            <a:r>
              <a:rPr lang="en-US" sz="1800" dirty="0" smtClean="0"/>
              <a:t>2012, May 09, Rome, Italy: </a:t>
            </a:r>
            <a:r>
              <a:rPr lang="en-US" sz="1800" dirty="0" smtClean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2nd OBSERVE, </a:t>
            </a:r>
            <a:r>
              <a:rPr lang="en-US" sz="1800" dirty="0" err="1" smtClean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BalkanGeoNet</a:t>
            </a:r>
            <a:r>
              <a:rPr lang="en-US" sz="1800" dirty="0" smtClean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EGIDA workshop -Capacity Building and Resources Mobilization for the Balkan region</a:t>
            </a:r>
          </a:p>
          <a:p>
            <a:pPr lvl="2"/>
            <a:r>
              <a:rPr lang="en-US" sz="1400" dirty="0" smtClean="0"/>
              <a:t>See </a:t>
            </a:r>
            <a:r>
              <a:rPr lang="en-US" sz="1400" dirty="0" smtClean="0">
                <a:hlinkClick r:id="rId5"/>
              </a:rPr>
              <a:t>http://www.egida-project.eu/</a:t>
            </a:r>
            <a:endParaRPr lang="en-US" sz="1400" dirty="0" smtClean="0"/>
          </a:p>
          <a:p>
            <a:pPr algn="l">
              <a:buNone/>
            </a:pP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 smtClean="0"/>
          </a:p>
          <a:p>
            <a:pPr algn="l">
              <a:buFont typeface="Arial" pitchFamily="34" charset="0"/>
              <a:buChar char="•"/>
            </a:pPr>
            <a:endParaRPr lang="en-US" sz="2000" dirty="0" smtClean="0">
              <a:solidFill>
                <a:srgbClr val="336698"/>
              </a:solidFill>
            </a:endParaRPr>
          </a:p>
          <a:p>
            <a:pPr algn="l">
              <a:buFont typeface="Arial" pitchFamily="34" charset="0"/>
              <a:buChar char="•"/>
            </a:pPr>
            <a:endParaRPr lang="en-US" sz="2000" dirty="0" smtClean="0"/>
          </a:p>
        </p:txBody>
      </p:sp>
      <p:pic>
        <p:nvPicPr>
          <p:cNvPr id="4" name="Picture 3" descr="ISPRA-1.bmp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75656" y="5768587"/>
            <a:ext cx="611378" cy="582264"/>
          </a:xfrm>
          <a:prstGeom prst="rect">
            <a:avLst/>
          </a:prstGeom>
        </p:spPr>
      </p:pic>
      <p:pic>
        <p:nvPicPr>
          <p:cNvPr id="6" name="Immagine 5" descr="uni_bonn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195736" y="5904216"/>
            <a:ext cx="943773" cy="333096"/>
          </a:xfrm>
          <a:prstGeom prst="rect">
            <a:avLst/>
          </a:prstGeom>
        </p:spPr>
      </p:pic>
      <p:pic>
        <p:nvPicPr>
          <p:cNvPr id="8" name="Immagine 7" descr="BALKANGEONET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059832" y="5893815"/>
            <a:ext cx="4011035" cy="401104"/>
          </a:xfrm>
          <a:prstGeom prst="rect">
            <a:avLst/>
          </a:prstGeom>
        </p:spPr>
      </p:pic>
      <p:pic>
        <p:nvPicPr>
          <p:cNvPr id="9" name="Immagine 8" descr="GEO1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092280" y="5877272"/>
            <a:ext cx="720080" cy="363830"/>
          </a:xfrm>
          <a:prstGeom prst="rect">
            <a:avLst/>
          </a:prstGeom>
        </p:spPr>
      </p:pic>
      <p:pic>
        <p:nvPicPr>
          <p:cNvPr id="11" name="Immagine 10" descr="University of Nevada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956376" y="5877272"/>
            <a:ext cx="326172" cy="3261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re 1"/>
          <p:cNvSpPr>
            <a:spLocks noGrp="1"/>
          </p:cNvSpPr>
          <p:nvPr>
            <p:ph type="title"/>
          </p:nvPr>
        </p:nvSpPr>
        <p:spPr>
          <a:xfrm>
            <a:off x="457200" y="428625"/>
            <a:ext cx="8229600" cy="642938"/>
          </a:xfrm>
        </p:spPr>
        <p:txBody>
          <a:bodyPr/>
          <a:lstStyle/>
          <a:p>
            <a:r>
              <a:rPr lang="en-US" dirty="0" smtClean="0"/>
              <a:t>EGIDA Workshops </a:t>
            </a:r>
            <a:r>
              <a:rPr lang="en-US" dirty="0" smtClean="0"/>
              <a:t>(2012</a:t>
            </a:r>
            <a:r>
              <a:rPr lang="en-US" dirty="0" smtClean="0"/>
              <a:t>)</a:t>
            </a:r>
          </a:p>
        </p:txBody>
      </p:sp>
      <p:sp>
        <p:nvSpPr>
          <p:cNvPr id="17411" name="Content Placeholder 4"/>
          <p:cNvSpPr>
            <a:spLocks noGrp="1"/>
          </p:cNvSpPr>
          <p:nvPr>
            <p:ph idx="1"/>
          </p:nvPr>
        </p:nvSpPr>
        <p:spPr>
          <a:xfrm>
            <a:off x="323528" y="1196752"/>
            <a:ext cx="8640960" cy="4824536"/>
          </a:xfrm>
        </p:spPr>
        <p:txBody>
          <a:bodyPr/>
          <a:lstStyle/>
          <a:p>
            <a:pPr lvl="1"/>
            <a:r>
              <a:rPr lang="en-US" sz="1800" dirty="0" smtClean="0"/>
              <a:t>2012</a:t>
            </a:r>
            <a:r>
              <a:rPr lang="en-US" sz="1800" dirty="0" smtClean="0"/>
              <a:t>, August 28—31, Bonn, Germany, </a:t>
            </a:r>
            <a:r>
              <a:rPr lang="en-US" sz="1800" dirty="0" smtClean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2nd GEOSS Science and Technology Stakeholder Workshop -GEOSS: Supporting Science for the Millennium Development Goals and Beyond</a:t>
            </a:r>
          </a:p>
          <a:p>
            <a:pPr lvl="2"/>
            <a:r>
              <a:rPr lang="en-US" sz="1400" dirty="0" smtClean="0"/>
              <a:t>See: </a:t>
            </a:r>
            <a:r>
              <a:rPr lang="en-US" sz="1400" dirty="0" smtClean="0">
                <a:hlinkClick r:id="rId2"/>
              </a:rPr>
              <a:t>http://www.geo-tasks.org/workshops/2012_Bonn/</a:t>
            </a:r>
            <a:endParaRPr lang="en-US" sz="1400" dirty="0" smtClean="0"/>
          </a:p>
          <a:p>
            <a:pPr algn="l">
              <a:buNone/>
            </a:pP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 smtClean="0"/>
          </a:p>
          <a:p>
            <a:pPr algn="l">
              <a:buFont typeface="Arial" pitchFamily="34" charset="0"/>
              <a:buChar char="•"/>
            </a:pPr>
            <a:endParaRPr lang="en-US" sz="2000" dirty="0" smtClean="0">
              <a:solidFill>
                <a:srgbClr val="336698"/>
              </a:solidFill>
            </a:endParaRPr>
          </a:p>
          <a:p>
            <a:pPr algn="l">
              <a:buFont typeface="Arial" pitchFamily="34" charset="0"/>
              <a:buChar char="•"/>
            </a:pPr>
            <a:endParaRPr lang="en-US" sz="2000" dirty="0" smtClean="0"/>
          </a:p>
        </p:txBody>
      </p:sp>
      <p:pic>
        <p:nvPicPr>
          <p:cNvPr id="4" name="Picture 3" descr="ISPRA-1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5656" y="5768587"/>
            <a:ext cx="611378" cy="582264"/>
          </a:xfrm>
          <a:prstGeom prst="rect">
            <a:avLst/>
          </a:prstGeom>
        </p:spPr>
      </p:pic>
      <p:pic>
        <p:nvPicPr>
          <p:cNvPr id="6" name="Immagine 5" descr="uni_bonn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95736" y="5904216"/>
            <a:ext cx="943773" cy="333096"/>
          </a:xfrm>
          <a:prstGeom prst="rect">
            <a:avLst/>
          </a:prstGeom>
        </p:spPr>
      </p:pic>
      <p:pic>
        <p:nvPicPr>
          <p:cNvPr id="8" name="Immagine 7" descr="BALKANGEONET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59832" y="5893815"/>
            <a:ext cx="4011035" cy="401104"/>
          </a:xfrm>
          <a:prstGeom prst="rect">
            <a:avLst/>
          </a:prstGeom>
        </p:spPr>
      </p:pic>
      <p:pic>
        <p:nvPicPr>
          <p:cNvPr id="9" name="Immagine 8" descr="GEO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092280" y="5877272"/>
            <a:ext cx="720080" cy="363830"/>
          </a:xfrm>
          <a:prstGeom prst="rect">
            <a:avLst/>
          </a:prstGeom>
        </p:spPr>
      </p:pic>
      <p:pic>
        <p:nvPicPr>
          <p:cNvPr id="11" name="Immagine 10" descr="University of Nevada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956376" y="5877272"/>
            <a:ext cx="326172" cy="3261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EGIDA Web site</a:t>
            </a:r>
            <a:endParaRPr lang="it-IT" dirty="0"/>
          </a:p>
        </p:txBody>
      </p:sp>
      <p:sp>
        <p:nvSpPr>
          <p:cNvPr id="4" name="Rectangle 3"/>
          <p:cNvSpPr/>
          <p:nvPr/>
        </p:nvSpPr>
        <p:spPr>
          <a:xfrm>
            <a:off x="4499992" y="548680"/>
            <a:ext cx="39844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dirty="0" smtClean="0">
                <a:hlinkClick r:id="rId2"/>
              </a:rPr>
              <a:t>http://www.egida-project.eu/</a:t>
            </a:r>
            <a:endParaRPr lang="it-IT" sz="24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908720"/>
            <a:ext cx="7128792" cy="5838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perspectiveAbove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ctr"/>
            <a:r>
              <a:rPr lang="en-US" sz="3600" dirty="0" smtClean="0"/>
              <a:t>EGIDA Linked-In Group</a:t>
            </a:r>
          </a:p>
        </p:txBody>
      </p:sp>
      <p:pic>
        <p:nvPicPr>
          <p:cNvPr id="4" name="Picture 3" descr="LinkenID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6024" y="1772816"/>
            <a:ext cx="8676456" cy="4878124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80528" y="1306215"/>
            <a:ext cx="9144000" cy="538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LinkedIn Groups:	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EGIDA/GEO Science and </a:t>
            </a:r>
            <a:r>
              <a:rPr lang="en-US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Technology Projects   </a:t>
            </a:r>
            <a:r>
              <a:rPr lang="en-US" u="sng" dirty="0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http://www.linkedin.com/</a:t>
            </a:r>
          </a:p>
          <a:p>
            <a:endParaRPr kumimoji="0" lang="it-IT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ctr"/>
            <a:r>
              <a:rPr lang="en-US" dirty="0" smtClean="0"/>
              <a:t>Linked to the ICEO IEEE </a:t>
            </a:r>
            <a:r>
              <a:rPr lang="en-US" i="1" dirty="0" err="1" smtClean="0"/>
              <a:t>earthzine</a:t>
            </a:r>
            <a:r>
              <a:rPr lang="en-US" dirty="0" smtClean="0"/>
              <a:t> Newsletter (friend of)</a:t>
            </a:r>
          </a:p>
        </p:txBody>
      </p:sp>
      <p:sp>
        <p:nvSpPr>
          <p:cNvPr id="5" name="Rettangolo 4"/>
          <p:cNvSpPr/>
          <p:nvPr/>
        </p:nvSpPr>
        <p:spPr>
          <a:xfrm>
            <a:off x="179512" y="1239143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Times New Roman"/>
                <a:hlinkClick r:id="rId2"/>
              </a:rPr>
              <a:t>http://www.earthzine.org/ </a:t>
            </a:r>
            <a:endParaRPr lang="en-US" sz="2400" dirty="0" smtClean="0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b="8725"/>
          <a:stretch>
            <a:fillRect/>
          </a:stretch>
        </p:blipFill>
        <p:spPr bwMode="auto">
          <a:xfrm>
            <a:off x="2763242" y="1340768"/>
            <a:ext cx="6273254" cy="5366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Above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457200" y="428625"/>
            <a:ext cx="8229600" cy="642938"/>
          </a:xfrm>
        </p:spPr>
        <p:txBody>
          <a:bodyPr/>
          <a:lstStyle/>
          <a:p>
            <a:r>
              <a:rPr lang="it-IT" smtClean="0"/>
              <a:t>EGIDA project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67544" y="1340768"/>
          <a:ext cx="8352928" cy="5174488"/>
        </p:xfrm>
        <a:graphic>
          <a:graphicData uri="http://schemas.openxmlformats.org/drawingml/2006/table">
            <a:tbl>
              <a:tblPr firstCol="1">
                <a:tableStyleId>{85BE263C-DBD7-4A20-BB59-AAB30ACAA65A}</a:tableStyleId>
              </a:tblPr>
              <a:tblGrid>
                <a:gridCol w="2880320"/>
                <a:gridCol w="5472608"/>
              </a:tblGrid>
              <a:tr h="37855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noProof="0" dirty="0" smtClean="0">
                          <a:solidFill>
                            <a:srgbClr val="002060"/>
                          </a:solidFill>
                        </a:rPr>
                        <a:t>Proposal full title</a:t>
                      </a:r>
                      <a:endParaRPr lang="en-US" sz="1800" noProof="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332" marR="6733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 noProof="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Coordinating Earth and Environmental cross-disciplinary projects to promote GEOSS</a:t>
                      </a:r>
                      <a:r>
                        <a:rPr lang="en-US" sz="1800" noProof="0" dirty="0" smtClean="0"/>
                        <a:t/>
                      </a:r>
                      <a:br>
                        <a:rPr lang="en-US" sz="1800" noProof="0" dirty="0" smtClean="0"/>
                      </a:br>
                      <a:endParaRPr lang="en-US" sz="1800" noProof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332" marR="67332" marT="0" marB="0"/>
                </a:tc>
              </a:tr>
              <a:tr h="18927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noProof="0" smtClean="0">
                          <a:solidFill>
                            <a:srgbClr val="002060"/>
                          </a:solidFill>
                        </a:rPr>
                        <a:t>Proposal acronym</a:t>
                      </a:r>
                      <a:endParaRPr lang="en-US" sz="1800" noProof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332" marR="6733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noProof="0" dirty="0" smtClean="0"/>
                        <a:t>EGIDA</a:t>
                      </a:r>
                      <a:br>
                        <a:rPr lang="en-US" sz="1800" noProof="0" dirty="0" smtClean="0"/>
                      </a:br>
                      <a:endParaRPr lang="en-US" sz="1800" noProof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332" marR="67332" marT="0" marB="0"/>
                </a:tc>
              </a:tr>
              <a:tr h="18927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noProof="0" smtClean="0">
                          <a:solidFill>
                            <a:srgbClr val="002060"/>
                          </a:solidFill>
                        </a:rPr>
                        <a:t>Type of funding scheme</a:t>
                      </a:r>
                      <a:endParaRPr lang="en-US" sz="1800" noProof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332" marR="6733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noProof="0" dirty="0" smtClean="0"/>
                        <a:t>Co-ordination and support actions (Coordinating)</a:t>
                      </a:r>
                      <a:br>
                        <a:rPr lang="en-US" sz="1800" noProof="0" dirty="0" smtClean="0"/>
                      </a:br>
                      <a:endParaRPr lang="en-US" sz="1800" noProof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332" marR="67332" marT="0" marB="0"/>
                </a:tc>
              </a:tr>
              <a:tr h="69251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noProof="0" dirty="0" smtClean="0">
                          <a:solidFill>
                            <a:srgbClr val="002060"/>
                          </a:solidFill>
                        </a:rPr>
                        <a:t>Work </a:t>
                      </a:r>
                      <a:r>
                        <a:rPr lang="en-US" sz="1800" noProof="0" dirty="0" err="1" smtClean="0">
                          <a:solidFill>
                            <a:srgbClr val="002060"/>
                          </a:solidFill>
                        </a:rPr>
                        <a:t>programme</a:t>
                      </a:r>
                      <a:r>
                        <a:rPr lang="en-US" sz="1800" noProof="0" dirty="0" smtClean="0">
                          <a:solidFill>
                            <a:srgbClr val="002060"/>
                          </a:solidFill>
                        </a:rPr>
                        <a:t> topics addressed</a:t>
                      </a:r>
                      <a:endParaRPr lang="en-US" sz="1800" noProof="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332" marR="6733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noProof="0" dirty="0" smtClean="0"/>
                        <a:t>Area 6.4.1.1 Integration of European activities within GEO</a:t>
                      </a:r>
                      <a:br>
                        <a:rPr lang="en-US" sz="1800" noProof="0" dirty="0" smtClean="0"/>
                      </a:br>
                      <a:endParaRPr lang="en-US" sz="1800" noProof="0" dirty="0" smtClean="0"/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noProof="0" dirty="0" smtClean="0"/>
                        <a:t>ENV.2010.4.1.1-1 Supporting the integration of European and international R&amp;D </a:t>
                      </a:r>
                      <a:r>
                        <a:rPr lang="en-US" sz="1800" noProof="0" dirty="0" err="1" smtClean="0"/>
                        <a:t>programmes</a:t>
                      </a:r>
                      <a:r>
                        <a:rPr lang="en-US" sz="1800" noProof="0" dirty="0" smtClean="0"/>
                        <a:t> in GEO</a:t>
                      </a:r>
                      <a:br>
                        <a:rPr lang="en-US" sz="1800" noProof="0" dirty="0" smtClean="0"/>
                      </a:br>
                      <a:endParaRPr lang="en-US" sz="1800" noProof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332" marR="67332" marT="0" marB="0"/>
                </a:tc>
              </a:tr>
              <a:tr h="246712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kern="1200" noProof="0" dirty="0" smtClean="0">
                          <a:solidFill>
                            <a:srgbClr val="002060"/>
                          </a:solidFill>
                        </a:rPr>
                        <a:t>Start date</a:t>
                      </a:r>
                      <a:endParaRPr lang="en-US" sz="1800" b="1" kern="1200" noProof="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332" marR="67332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kern="1200" noProof="0" dirty="0" smtClean="0"/>
                        <a:t>01 September 2010</a:t>
                      </a:r>
                      <a:endParaRPr lang="en-US" sz="1800" b="1" kern="1200" noProof="0" dirty="0" smtClean="0">
                        <a:solidFill>
                          <a:srgbClr val="365F9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332" marR="67332" marT="0" marB="0"/>
                </a:tc>
              </a:tr>
              <a:tr h="246712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 kern="1200" noProof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End date</a:t>
                      </a:r>
                      <a:endParaRPr lang="en-US" sz="1800" b="1" kern="1200" noProof="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332" marR="67332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01 September 2012</a:t>
                      </a:r>
                    </a:p>
                  </a:txBody>
                  <a:tcPr marL="67332" marR="67332" marT="0" marB="0"/>
                </a:tc>
              </a:tr>
            </a:tbl>
          </a:graphicData>
        </a:graphic>
      </p:graphicFrame>
      <p:pic>
        <p:nvPicPr>
          <p:cNvPr id="21520" name="Picture 9" descr="EGIDA-Log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5113" y="188913"/>
            <a:ext cx="879475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ctr"/>
            <a:r>
              <a:rPr lang="it-IT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www.egida-project.eu</a:t>
            </a:r>
            <a:endParaRPr lang="it-IT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8405" y="1268760"/>
            <a:ext cx="8474075" cy="496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en-US" sz="3600" dirty="0" smtClean="0">
                <a:cs typeface="Arial" charset="0"/>
              </a:rPr>
              <a:t>EGIDA GOAL</a:t>
            </a:r>
          </a:p>
        </p:txBody>
      </p:sp>
      <p:pic>
        <p:nvPicPr>
          <p:cNvPr id="2050" name="Picture 2" descr="C:\Users\nativi\Pictures\Raccolta multimediale Microsoft\CG8AB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03603"/>
            <a:ext cx="6624736" cy="7284342"/>
          </a:xfrm>
          <a:prstGeom prst="rect">
            <a:avLst/>
          </a:prstGeom>
          <a:noFill/>
          <a:scene3d>
            <a:camera prst="perspectiveRelaxedModerately"/>
            <a:lightRig rig="threePt" dir="t"/>
          </a:scene3d>
        </p:spPr>
      </p:pic>
      <p:sp>
        <p:nvSpPr>
          <p:cNvPr id="5" name="Oval 4"/>
          <p:cNvSpPr/>
          <p:nvPr/>
        </p:nvSpPr>
        <p:spPr>
          <a:xfrm>
            <a:off x="1619672" y="1484784"/>
            <a:ext cx="6480720" cy="5373216"/>
          </a:xfrm>
          <a:prstGeom prst="ellipse">
            <a:avLst/>
          </a:prstGeom>
          <a:solidFill>
            <a:schemeClr val="bg1">
              <a:alpha val="7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46856" y="1196752"/>
            <a:ext cx="8229600" cy="5184576"/>
          </a:xfrm>
          <a:prstGeom prst="rect">
            <a:avLst/>
          </a:prstGeom>
          <a:noFill/>
          <a:ln w="57150" cap="flat" cmpd="sng" algn="ctr">
            <a:solidFill>
              <a:srgbClr val="336698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b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SUPPORT BROADER IMPLEMENTATION 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 EFFECTIVENESS OF THE 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GEOSS SCIENCE AND TECHNOLOGY ROADMAP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 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MISSION OF GEOSS THROUGH 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COHERENT AND INTEROPERABLE 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NETWORKING OF NATIONAL AND INTERNATIONAL INITIATIVES AND 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EUROPEAN PROJECTS</a:t>
            </a:r>
          </a:p>
        </p:txBody>
      </p:sp>
      <p:pic>
        <p:nvPicPr>
          <p:cNvPr id="7" name="Picture 6" descr="EGIDA-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5836" y="5673948"/>
            <a:ext cx="1015013" cy="1124744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Immagine 7" descr="GEO1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DFD"/>
              </a:clrFrom>
              <a:clrTo>
                <a:srgbClr val="FF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42691" y="1124744"/>
            <a:ext cx="1065213" cy="53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riangolo isoscele 68"/>
          <p:cNvSpPr/>
          <p:nvPr/>
        </p:nvSpPr>
        <p:spPr>
          <a:xfrm>
            <a:off x="1810073" y="1543345"/>
            <a:ext cx="4643437" cy="928688"/>
          </a:xfrm>
          <a:prstGeom prst="triangl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7" name="Rettangolo 69"/>
          <p:cNvSpPr/>
          <p:nvPr/>
        </p:nvSpPr>
        <p:spPr>
          <a:xfrm>
            <a:off x="1667198" y="4808538"/>
            <a:ext cx="4857750" cy="8527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34822" name="Rettangolo 66"/>
          <p:cNvSpPr>
            <a:spLocks noChangeArrowheads="1"/>
          </p:cNvSpPr>
          <p:nvPr/>
        </p:nvSpPr>
        <p:spPr bwMode="auto">
          <a:xfrm>
            <a:off x="1763688" y="5081588"/>
            <a:ext cx="181011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000" b="1" dirty="0">
                <a:solidFill>
                  <a:srgbClr val="002060"/>
                </a:solidFill>
              </a:rPr>
              <a:t>EU </a:t>
            </a:r>
            <a:r>
              <a:rPr lang="it-IT" sz="2000" b="1" dirty="0" err="1">
                <a:solidFill>
                  <a:srgbClr val="002060"/>
                </a:solidFill>
              </a:rPr>
              <a:t>Programs</a:t>
            </a:r>
            <a:endParaRPr lang="it-IT" sz="2000" b="1" dirty="0">
              <a:solidFill>
                <a:srgbClr val="002060"/>
              </a:solidFill>
            </a:endParaRPr>
          </a:p>
        </p:txBody>
      </p:sp>
      <p:sp>
        <p:nvSpPr>
          <p:cNvPr id="34823" name="Rettangolo 67"/>
          <p:cNvSpPr>
            <a:spLocks noChangeArrowheads="1"/>
          </p:cNvSpPr>
          <p:nvPr/>
        </p:nvSpPr>
        <p:spPr bwMode="auto">
          <a:xfrm>
            <a:off x="4067944" y="5081588"/>
            <a:ext cx="244650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000" b="1" dirty="0">
                <a:solidFill>
                  <a:srgbClr val="002060"/>
                </a:solidFill>
              </a:rPr>
              <a:t>National </a:t>
            </a:r>
            <a:r>
              <a:rPr lang="it-IT" sz="2000" b="1" dirty="0" err="1">
                <a:solidFill>
                  <a:srgbClr val="002060"/>
                </a:solidFill>
              </a:rPr>
              <a:t>Initiatives</a:t>
            </a:r>
            <a:endParaRPr lang="it-IT" sz="2000" b="1" dirty="0">
              <a:solidFill>
                <a:srgbClr val="002060"/>
              </a:solidFill>
            </a:endParaRPr>
          </a:p>
        </p:txBody>
      </p:sp>
      <p:sp>
        <p:nvSpPr>
          <p:cNvPr id="34824" name="Rettangolo 58"/>
          <p:cNvSpPr>
            <a:spLocks noChangeArrowheads="1"/>
          </p:cNvSpPr>
          <p:nvPr/>
        </p:nvSpPr>
        <p:spPr bwMode="auto">
          <a:xfrm>
            <a:off x="1532260" y="1700808"/>
            <a:ext cx="52006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000" b="1" dirty="0">
                <a:solidFill>
                  <a:srgbClr val="002060"/>
                </a:solidFill>
              </a:rPr>
              <a:t>GEO </a:t>
            </a:r>
            <a:r>
              <a:rPr lang="it-IT" sz="2000" b="1" dirty="0" smtClean="0">
                <a:solidFill>
                  <a:srgbClr val="002060"/>
                </a:solidFill>
              </a:rPr>
              <a:t/>
            </a:r>
            <a:br>
              <a:rPr lang="it-IT" sz="2000" b="1" dirty="0" smtClean="0">
                <a:solidFill>
                  <a:srgbClr val="002060"/>
                </a:solidFill>
              </a:rPr>
            </a:br>
            <a:r>
              <a:rPr lang="it-IT" sz="2000" b="1" dirty="0" err="1" smtClean="0">
                <a:solidFill>
                  <a:srgbClr val="002060"/>
                </a:solidFill>
              </a:rPr>
              <a:t>S&amp;T</a:t>
            </a:r>
            <a:r>
              <a:rPr lang="it-IT" sz="2000" b="1" dirty="0" smtClean="0">
                <a:solidFill>
                  <a:srgbClr val="002060"/>
                </a:solidFill>
              </a:rPr>
              <a:t> (CB) </a:t>
            </a:r>
            <a:r>
              <a:rPr lang="it-IT" sz="2000" b="1" dirty="0" err="1" smtClean="0">
                <a:solidFill>
                  <a:srgbClr val="002060"/>
                </a:solidFill>
              </a:rPr>
              <a:t>Tasks</a:t>
            </a:r>
            <a:endParaRPr lang="it-IT" sz="2000" b="1" dirty="0">
              <a:solidFill>
                <a:srgbClr val="002060"/>
              </a:solidFill>
            </a:endParaRPr>
          </a:p>
        </p:txBody>
      </p:sp>
      <p:pic>
        <p:nvPicPr>
          <p:cNvPr id="34825" name="Picture 14" descr="C:\Users\nativi\Pictures\Raccolta multimediale Microsoft\j044039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3610" y="5103813"/>
            <a:ext cx="947738" cy="94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uppo 68"/>
          <p:cNvGrpSpPr>
            <a:grpSpLocks/>
          </p:cNvGrpSpPr>
          <p:nvPr/>
        </p:nvGrpSpPr>
        <p:grpSpPr bwMode="auto">
          <a:xfrm>
            <a:off x="6385248" y="5032375"/>
            <a:ext cx="1714500" cy="1204913"/>
            <a:chOff x="6824678" y="2484456"/>
            <a:chExt cx="1533536" cy="990169"/>
          </a:xfrm>
        </p:grpSpPr>
        <p:pic>
          <p:nvPicPr>
            <p:cNvPr id="34850" name="Picture 3" descr="C:\Users\nativi\Pictures\Raccolta multimediale Microsoft\j0161684.wm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143768" y="2886071"/>
              <a:ext cx="494901" cy="428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851" name="Picture 4" descr="C:\Users\nativi\Pictures\Raccolta multimediale Microsoft\j0161780.wm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929454" y="3113085"/>
              <a:ext cx="458763" cy="361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852" name="Picture 5" descr="C:\Users\nativi\Pictures\Raccolta multimediale Microsoft\j0161692.wmf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964379" y="2484456"/>
              <a:ext cx="345983" cy="5095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853" name="Picture 6" descr="C:\Users\nativi\Pictures\Raccolta multimediale Microsoft\j0161690.wmf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521596" y="2643182"/>
              <a:ext cx="290837" cy="357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854" name="Picture 7" descr="C:\Users\nativi\Pictures\Raccolta multimediale Microsoft\j0161694.wmf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858148" y="3000372"/>
              <a:ext cx="438379" cy="428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855" name="Picture 8" descr="C:\Users\nativi\Pictures\Raccolta multimediale Microsoft\j0161750.wmf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7358082" y="2640007"/>
              <a:ext cx="240643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856" name="Picture 9" descr="C:\Users\nativi\Pictures\Raccolta multimediale Microsoft\j0161634.wmf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7373957" y="2839555"/>
              <a:ext cx="214299" cy="167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857" name="Picture 11" descr="C:\Users\nativi\Pictures\Raccolta multimediale Microsoft\j0161778.wmf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8001024" y="2714620"/>
              <a:ext cx="285752" cy="145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858" name="Picture 13" descr="C:\Users\nativi\Pictures\Raccolta multimediale Microsoft\j0161648.wmf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8072462" y="2786058"/>
              <a:ext cx="285752" cy="1835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859" name="Picture 14" descr="C:\Users\nativi\Pictures\Raccolta multimediale Microsoft\j0161762.wmf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7715272" y="2571744"/>
              <a:ext cx="309845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860" name="Picture 16" descr="C:\Users\nativi\Pictures\Raccolta multimediale Microsoft\j0161700.wmf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7858148" y="2857496"/>
              <a:ext cx="357190" cy="216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uppo 39"/>
            <p:cNvGrpSpPr>
              <a:grpSpLocks/>
            </p:cNvGrpSpPr>
            <p:nvPr/>
          </p:nvGrpSpPr>
          <p:grpSpPr bwMode="auto">
            <a:xfrm>
              <a:off x="7664472" y="2941634"/>
              <a:ext cx="285752" cy="214314"/>
              <a:chOff x="6286500" y="3721100"/>
              <a:chExt cx="928688" cy="630238"/>
            </a:xfrm>
          </p:grpSpPr>
          <p:sp>
            <p:nvSpPr>
              <p:cNvPr id="34890" name="Freeform 22"/>
              <p:cNvSpPr>
                <a:spLocks/>
              </p:cNvSpPr>
              <p:nvPr/>
            </p:nvSpPr>
            <p:spPr bwMode="auto">
              <a:xfrm>
                <a:off x="6292850" y="3724275"/>
                <a:ext cx="922338" cy="627063"/>
              </a:xfrm>
              <a:custGeom>
                <a:avLst/>
                <a:gdLst>
                  <a:gd name="T0" fmla="*/ 2147483647 w 3487"/>
                  <a:gd name="T1" fmla="*/ 148004593 h 2371"/>
                  <a:gd name="T2" fmla="*/ 2147483647 w 3487"/>
                  <a:gd name="T3" fmla="*/ 2147483647 h 2371"/>
                  <a:gd name="T4" fmla="*/ 2147483647 w 3487"/>
                  <a:gd name="T5" fmla="*/ 2147483647 h 2371"/>
                  <a:gd name="T6" fmla="*/ 2147483647 w 3487"/>
                  <a:gd name="T7" fmla="*/ 2147483647 h 2371"/>
                  <a:gd name="T8" fmla="*/ 2147483647 w 3487"/>
                  <a:gd name="T9" fmla="*/ 2147483647 h 2371"/>
                  <a:gd name="T10" fmla="*/ 2147483647 w 3487"/>
                  <a:gd name="T11" fmla="*/ 2147483647 h 2371"/>
                  <a:gd name="T12" fmla="*/ 2147483647 w 3487"/>
                  <a:gd name="T13" fmla="*/ 2147483647 h 2371"/>
                  <a:gd name="T14" fmla="*/ 2147483647 w 3487"/>
                  <a:gd name="T15" fmla="*/ 2147483647 h 2371"/>
                  <a:gd name="T16" fmla="*/ 2147483647 w 3487"/>
                  <a:gd name="T17" fmla="*/ 2147483647 h 2371"/>
                  <a:gd name="T18" fmla="*/ 2147483647 w 3487"/>
                  <a:gd name="T19" fmla="*/ 2147483647 h 2371"/>
                  <a:gd name="T20" fmla="*/ 2147483647 w 3487"/>
                  <a:gd name="T21" fmla="*/ 2147483647 h 2371"/>
                  <a:gd name="T22" fmla="*/ 2147483647 w 3487"/>
                  <a:gd name="T23" fmla="*/ 2147483647 h 2371"/>
                  <a:gd name="T24" fmla="*/ 2147483647 w 3487"/>
                  <a:gd name="T25" fmla="*/ 2147483647 h 2371"/>
                  <a:gd name="T26" fmla="*/ 2147483647 w 3487"/>
                  <a:gd name="T27" fmla="*/ 2147483647 h 2371"/>
                  <a:gd name="T28" fmla="*/ 1350939917 w 3487"/>
                  <a:gd name="T29" fmla="*/ 2147483647 h 2371"/>
                  <a:gd name="T30" fmla="*/ 2109701973 w 3487"/>
                  <a:gd name="T31" fmla="*/ 2147483647 h 2371"/>
                  <a:gd name="T32" fmla="*/ 2147483647 w 3487"/>
                  <a:gd name="T33" fmla="*/ 2147483647 h 2371"/>
                  <a:gd name="T34" fmla="*/ 1498984779 w 3487"/>
                  <a:gd name="T35" fmla="*/ 2147483647 h 2371"/>
                  <a:gd name="T36" fmla="*/ 2147483647 w 3487"/>
                  <a:gd name="T37" fmla="*/ 2147483647 h 2371"/>
                  <a:gd name="T38" fmla="*/ 2147483647 w 3487"/>
                  <a:gd name="T39" fmla="*/ 2147483647 h 2371"/>
                  <a:gd name="T40" fmla="*/ 2147483647 w 3487"/>
                  <a:gd name="T41" fmla="*/ 2147483647 h 2371"/>
                  <a:gd name="T42" fmla="*/ 2147483647 w 3487"/>
                  <a:gd name="T43" fmla="*/ 2147483647 h 2371"/>
                  <a:gd name="T44" fmla="*/ 2147483647 w 3487"/>
                  <a:gd name="T45" fmla="*/ 2147483647 h 2371"/>
                  <a:gd name="T46" fmla="*/ 2147483647 w 3487"/>
                  <a:gd name="T47" fmla="*/ 2147483647 h 2371"/>
                  <a:gd name="T48" fmla="*/ 2147483647 w 3487"/>
                  <a:gd name="T49" fmla="*/ 2147483647 h 2371"/>
                  <a:gd name="T50" fmla="*/ 2147483647 w 3487"/>
                  <a:gd name="T51" fmla="*/ 2147483647 h 2371"/>
                  <a:gd name="T52" fmla="*/ 2147483647 w 3487"/>
                  <a:gd name="T53" fmla="*/ 2147483647 h 2371"/>
                  <a:gd name="T54" fmla="*/ 2147483647 w 3487"/>
                  <a:gd name="T55" fmla="*/ 2147483647 h 2371"/>
                  <a:gd name="T56" fmla="*/ 2147483647 w 3487"/>
                  <a:gd name="T57" fmla="*/ 2147483647 h 2371"/>
                  <a:gd name="T58" fmla="*/ 2147483647 w 3487"/>
                  <a:gd name="T59" fmla="*/ 2147483647 h 2371"/>
                  <a:gd name="T60" fmla="*/ 2147483647 w 3487"/>
                  <a:gd name="T61" fmla="*/ 2147483647 h 2371"/>
                  <a:gd name="T62" fmla="*/ 2147483647 w 3487"/>
                  <a:gd name="T63" fmla="*/ 2147483647 h 2371"/>
                  <a:gd name="T64" fmla="*/ 2147483647 w 3487"/>
                  <a:gd name="T65" fmla="*/ 2147483647 h 2371"/>
                  <a:gd name="T66" fmla="*/ 2147483647 w 3487"/>
                  <a:gd name="T67" fmla="*/ 2147483647 h 2371"/>
                  <a:gd name="T68" fmla="*/ 2147483647 w 3487"/>
                  <a:gd name="T69" fmla="*/ 2147483647 h 2371"/>
                  <a:gd name="T70" fmla="*/ 2147483647 w 3487"/>
                  <a:gd name="T71" fmla="*/ 2147483647 h 2371"/>
                  <a:gd name="T72" fmla="*/ 2147483647 w 3487"/>
                  <a:gd name="T73" fmla="*/ 2147483647 h 2371"/>
                  <a:gd name="T74" fmla="*/ 2147483647 w 3487"/>
                  <a:gd name="T75" fmla="*/ 2147483647 h 2371"/>
                  <a:gd name="T76" fmla="*/ 2147483647 w 3487"/>
                  <a:gd name="T77" fmla="*/ 2147483647 h 2371"/>
                  <a:gd name="T78" fmla="*/ 2147483647 w 3487"/>
                  <a:gd name="T79" fmla="*/ 2147483647 h 2371"/>
                  <a:gd name="T80" fmla="*/ 2147483647 w 3487"/>
                  <a:gd name="T81" fmla="*/ 2147483647 h 2371"/>
                  <a:gd name="T82" fmla="*/ 2147483647 w 3487"/>
                  <a:gd name="T83" fmla="*/ 2147483647 h 2371"/>
                  <a:gd name="T84" fmla="*/ 2147483647 w 3487"/>
                  <a:gd name="T85" fmla="*/ 2147483647 h 2371"/>
                  <a:gd name="T86" fmla="*/ 2147483647 w 3487"/>
                  <a:gd name="T87" fmla="*/ 2147483647 h 2371"/>
                  <a:gd name="T88" fmla="*/ 2147483647 w 3487"/>
                  <a:gd name="T89" fmla="*/ 2147483647 h 2371"/>
                  <a:gd name="T90" fmla="*/ 2147483647 w 3487"/>
                  <a:gd name="T91" fmla="*/ 0 h 2371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3487"/>
                  <a:gd name="T139" fmla="*/ 0 h 2371"/>
                  <a:gd name="T140" fmla="*/ 3487 w 3487"/>
                  <a:gd name="T141" fmla="*/ 2371 h 2371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3487" h="2371">
                    <a:moveTo>
                      <a:pt x="3161" y="0"/>
                    </a:moveTo>
                    <a:lnTo>
                      <a:pt x="3039" y="37"/>
                    </a:lnTo>
                    <a:lnTo>
                      <a:pt x="3005" y="8"/>
                    </a:lnTo>
                    <a:lnTo>
                      <a:pt x="2867" y="84"/>
                    </a:lnTo>
                    <a:lnTo>
                      <a:pt x="2867" y="244"/>
                    </a:lnTo>
                    <a:lnTo>
                      <a:pt x="2946" y="346"/>
                    </a:lnTo>
                    <a:lnTo>
                      <a:pt x="2823" y="312"/>
                    </a:lnTo>
                    <a:lnTo>
                      <a:pt x="2672" y="232"/>
                    </a:lnTo>
                    <a:lnTo>
                      <a:pt x="2613" y="283"/>
                    </a:lnTo>
                    <a:lnTo>
                      <a:pt x="2516" y="262"/>
                    </a:lnTo>
                    <a:lnTo>
                      <a:pt x="2499" y="283"/>
                    </a:lnTo>
                    <a:lnTo>
                      <a:pt x="2537" y="334"/>
                    </a:lnTo>
                    <a:lnTo>
                      <a:pt x="2380" y="321"/>
                    </a:lnTo>
                    <a:lnTo>
                      <a:pt x="2368" y="359"/>
                    </a:lnTo>
                    <a:lnTo>
                      <a:pt x="2406" y="410"/>
                    </a:lnTo>
                    <a:lnTo>
                      <a:pt x="2330" y="435"/>
                    </a:lnTo>
                    <a:lnTo>
                      <a:pt x="2280" y="379"/>
                    </a:lnTo>
                    <a:lnTo>
                      <a:pt x="2203" y="363"/>
                    </a:lnTo>
                    <a:lnTo>
                      <a:pt x="2094" y="405"/>
                    </a:lnTo>
                    <a:lnTo>
                      <a:pt x="1996" y="405"/>
                    </a:lnTo>
                    <a:lnTo>
                      <a:pt x="1941" y="355"/>
                    </a:lnTo>
                    <a:lnTo>
                      <a:pt x="1819" y="350"/>
                    </a:lnTo>
                    <a:lnTo>
                      <a:pt x="1773" y="443"/>
                    </a:lnTo>
                    <a:lnTo>
                      <a:pt x="1726" y="376"/>
                    </a:lnTo>
                    <a:lnTo>
                      <a:pt x="1647" y="426"/>
                    </a:lnTo>
                    <a:lnTo>
                      <a:pt x="1600" y="558"/>
                    </a:lnTo>
                    <a:lnTo>
                      <a:pt x="1541" y="630"/>
                    </a:lnTo>
                    <a:lnTo>
                      <a:pt x="1453" y="617"/>
                    </a:lnTo>
                    <a:lnTo>
                      <a:pt x="1351" y="723"/>
                    </a:lnTo>
                    <a:lnTo>
                      <a:pt x="1334" y="688"/>
                    </a:lnTo>
                    <a:lnTo>
                      <a:pt x="1321" y="807"/>
                    </a:lnTo>
                    <a:lnTo>
                      <a:pt x="1266" y="803"/>
                    </a:lnTo>
                    <a:lnTo>
                      <a:pt x="1279" y="731"/>
                    </a:lnTo>
                    <a:lnTo>
                      <a:pt x="1178" y="731"/>
                    </a:lnTo>
                    <a:lnTo>
                      <a:pt x="1119" y="684"/>
                    </a:lnTo>
                    <a:lnTo>
                      <a:pt x="937" y="723"/>
                    </a:lnTo>
                    <a:lnTo>
                      <a:pt x="807" y="633"/>
                    </a:lnTo>
                    <a:lnTo>
                      <a:pt x="685" y="633"/>
                    </a:lnTo>
                    <a:lnTo>
                      <a:pt x="558" y="574"/>
                    </a:lnTo>
                    <a:lnTo>
                      <a:pt x="478" y="604"/>
                    </a:lnTo>
                    <a:lnTo>
                      <a:pt x="397" y="562"/>
                    </a:lnTo>
                    <a:lnTo>
                      <a:pt x="360" y="723"/>
                    </a:lnTo>
                    <a:lnTo>
                      <a:pt x="246" y="697"/>
                    </a:lnTo>
                    <a:lnTo>
                      <a:pt x="177" y="811"/>
                    </a:lnTo>
                    <a:lnTo>
                      <a:pt x="73" y="824"/>
                    </a:lnTo>
                    <a:lnTo>
                      <a:pt x="0" y="942"/>
                    </a:lnTo>
                    <a:lnTo>
                      <a:pt x="30" y="1078"/>
                    </a:lnTo>
                    <a:lnTo>
                      <a:pt x="114" y="1014"/>
                    </a:lnTo>
                    <a:lnTo>
                      <a:pt x="187" y="1115"/>
                    </a:lnTo>
                    <a:lnTo>
                      <a:pt x="279" y="1089"/>
                    </a:lnTo>
                    <a:lnTo>
                      <a:pt x="351" y="1145"/>
                    </a:lnTo>
                    <a:lnTo>
                      <a:pt x="283" y="1208"/>
                    </a:lnTo>
                    <a:lnTo>
                      <a:pt x="144" y="1276"/>
                    </a:lnTo>
                    <a:lnTo>
                      <a:pt x="81" y="1399"/>
                    </a:lnTo>
                    <a:lnTo>
                      <a:pt x="169" y="1478"/>
                    </a:lnTo>
                    <a:lnTo>
                      <a:pt x="249" y="1441"/>
                    </a:lnTo>
                    <a:lnTo>
                      <a:pt x="241" y="1571"/>
                    </a:lnTo>
                    <a:lnTo>
                      <a:pt x="177" y="1643"/>
                    </a:lnTo>
                    <a:lnTo>
                      <a:pt x="203" y="1741"/>
                    </a:lnTo>
                    <a:lnTo>
                      <a:pt x="338" y="1778"/>
                    </a:lnTo>
                    <a:lnTo>
                      <a:pt x="372" y="1838"/>
                    </a:lnTo>
                    <a:lnTo>
                      <a:pt x="431" y="1859"/>
                    </a:lnTo>
                    <a:lnTo>
                      <a:pt x="537" y="2006"/>
                    </a:lnTo>
                    <a:lnTo>
                      <a:pt x="537" y="2091"/>
                    </a:lnTo>
                    <a:lnTo>
                      <a:pt x="486" y="2130"/>
                    </a:lnTo>
                    <a:lnTo>
                      <a:pt x="363" y="2074"/>
                    </a:lnTo>
                    <a:lnTo>
                      <a:pt x="355" y="2109"/>
                    </a:lnTo>
                    <a:lnTo>
                      <a:pt x="368" y="2167"/>
                    </a:lnTo>
                    <a:lnTo>
                      <a:pt x="270" y="2197"/>
                    </a:lnTo>
                    <a:lnTo>
                      <a:pt x="182" y="2214"/>
                    </a:lnTo>
                    <a:lnTo>
                      <a:pt x="195" y="2273"/>
                    </a:lnTo>
                    <a:lnTo>
                      <a:pt x="372" y="2307"/>
                    </a:lnTo>
                    <a:lnTo>
                      <a:pt x="516" y="2371"/>
                    </a:lnTo>
                    <a:lnTo>
                      <a:pt x="630" y="2328"/>
                    </a:lnTo>
                    <a:lnTo>
                      <a:pt x="625" y="2260"/>
                    </a:lnTo>
                    <a:lnTo>
                      <a:pt x="675" y="2273"/>
                    </a:lnTo>
                    <a:lnTo>
                      <a:pt x="730" y="2226"/>
                    </a:lnTo>
                    <a:lnTo>
                      <a:pt x="823" y="2273"/>
                    </a:lnTo>
                    <a:lnTo>
                      <a:pt x="916" y="2231"/>
                    </a:lnTo>
                    <a:lnTo>
                      <a:pt x="1064" y="2294"/>
                    </a:lnTo>
                    <a:lnTo>
                      <a:pt x="1165" y="2210"/>
                    </a:lnTo>
                    <a:lnTo>
                      <a:pt x="1191" y="2083"/>
                    </a:lnTo>
                    <a:lnTo>
                      <a:pt x="1241" y="2050"/>
                    </a:lnTo>
                    <a:lnTo>
                      <a:pt x="1279" y="1952"/>
                    </a:lnTo>
                    <a:lnTo>
                      <a:pt x="1321" y="1969"/>
                    </a:lnTo>
                    <a:lnTo>
                      <a:pt x="1321" y="2070"/>
                    </a:lnTo>
                    <a:lnTo>
                      <a:pt x="1401" y="2109"/>
                    </a:lnTo>
                    <a:lnTo>
                      <a:pt x="1410" y="2164"/>
                    </a:lnTo>
                    <a:lnTo>
                      <a:pt x="1507" y="2223"/>
                    </a:lnTo>
                    <a:lnTo>
                      <a:pt x="1591" y="2332"/>
                    </a:lnTo>
                    <a:lnTo>
                      <a:pt x="1663" y="2269"/>
                    </a:lnTo>
                    <a:lnTo>
                      <a:pt x="1663" y="2226"/>
                    </a:lnTo>
                    <a:lnTo>
                      <a:pt x="1794" y="2247"/>
                    </a:lnTo>
                    <a:lnTo>
                      <a:pt x="1929" y="2353"/>
                    </a:lnTo>
                    <a:lnTo>
                      <a:pt x="2052" y="2311"/>
                    </a:lnTo>
                    <a:lnTo>
                      <a:pt x="2187" y="2337"/>
                    </a:lnTo>
                    <a:lnTo>
                      <a:pt x="2157" y="2223"/>
                    </a:lnTo>
                    <a:lnTo>
                      <a:pt x="2073" y="2070"/>
                    </a:lnTo>
                    <a:lnTo>
                      <a:pt x="2216" y="2019"/>
                    </a:lnTo>
                    <a:lnTo>
                      <a:pt x="2211" y="1977"/>
                    </a:lnTo>
                    <a:lnTo>
                      <a:pt x="2086" y="1915"/>
                    </a:lnTo>
                    <a:lnTo>
                      <a:pt x="2098" y="1846"/>
                    </a:lnTo>
                    <a:lnTo>
                      <a:pt x="2335" y="1741"/>
                    </a:lnTo>
                    <a:lnTo>
                      <a:pt x="2372" y="1698"/>
                    </a:lnTo>
                    <a:lnTo>
                      <a:pt x="2528" y="1736"/>
                    </a:lnTo>
                    <a:lnTo>
                      <a:pt x="2571" y="1707"/>
                    </a:lnTo>
                    <a:lnTo>
                      <a:pt x="2520" y="1648"/>
                    </a:lnTo>
                    <a:lnTo>
                      <a:pt x="2566" y="1550"/>
                    </a:lnTo>
                    <a:lnTo>
                      <a:pt x="2533" y="1343"/>
                    </a:lnTo>
                    <a:lnTo>
                      <a:pt x="2439" y="1280"/>
                    </a:lnTo>
                    <a:lnTo>
                      <a:pt x="2410" y="1208"/>
                    </a:lnTo>
                    <a:lnTo>
                      <a:pt x="2473" y="1107"/>
                    </a:lnTo>
                    <a:lnTo>
                      <a:pt x="2550" y="1081"/>
                    </a:lnTo>
                    <a:lnTo>
                      <a:pt x="2613" y="1102"/>
                    </a:lnTo>
                    <a:lnTo>
                      <a:pt x="2680" y="1027"/>
                    </a:lnTo>
                    <a:lnTo>
                      <a:pt x="2803" y="1006"/>
                    </a:lnTo>
                    <a:lnTo>
                      <a:pt x="2979" y="883"/>
                    </a:lnTo>
                    <a:lnTo>
                      <a:pt x="2971" y="845"/>
                    </a:lnTo>
                    <a:lnTo>
                      <a:pt x="3005" y="790"/>
                    </a:lnTo>
                    <a:lnTo>
                      <a:pt x="3161" y="819"/>
                    </a:lnTo>
                    <a:lnTo>
                      <a:pt x="3228" y="803"/>
                    </a:lnTo>
                    <a:lnTo>
                      <a:pt x="3174" y="604"/>
                    </a:lnTo>
                    <a:lnTo>
                      <a:pt x="3241" y="596"/>
                    </a:lnTo>
                    <a:lnTo>
                      <a:pt x="3259" y="558"/>
                    </a:lnTo>
                    <a:lnTo>
                      <a:pt x="3363" y="591"/>
                    </a:lnTo>
                    <a:lnTo>
                      <a:pt x="3397" y="659"/>
                    </a:lnTo>
                    <a:lnTo>
                      <a:pt x="3487" y="693"/>
                    </a:lnTo>
                    <a:lnTo>
                      <a:pt x="3482" y="642"/>
                    </a:lnTo>
                    <a:lnTo>
                      <a:pt x="3410" y="591"/>
                    </a:lnTo>
                    <a:lnTo>
                      <a:pt x="3410" y="528"/>
                    </a:lnTo>
                    <a:lnTo>
                      <a:pt x="3342" y="418"/>
                    </a:lnTo>
                    <a:lnTo>
                      <a:pt x="3296" y="384"/>
                    </a:lnTo>
                    <a:lnTo>
                      <a:pt x="3334" y="350"/>
                    </a:lnTo>
                    <a:lnTo>
                      <a:pt x="3331" y="283"/>
                    </a:lnTo>
                    <a:lnTo>
                      <a:pt x="3207" y="151"/>
                    </a:lnTo>
                    <a:lnTo>
                      <a:pt x="3251" y="114"/>
                    </a:lnTo>
                    <a:lnTo>
                      <a:pt x="3225" y="29"/>
                    </a:lnTo>
                    <a:lnTo>
                      <a:pt x="316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4891" name="Freeform 23"/>
              <p:cNvSpPr>
                <a:spLocks/>
              </p:cNvSpPr>
              <p:nvPr/>
            </p:nvSpPr>
            <p:spPr bwMode="auto">
              <a:xfrm>
                <a:off x="6286500" y="3721100"/>
                <a:ext cx="922338" cy="627063"/>
              </a:xfrm>
              <a:custGeom>
                <a:avLst/>
                <a:gdLst>
                  <a:gd name="T0" fmla="*/ 2147483647 w 3485"/>
                  <a:gd name="T1" fmla="*/ 148004593 h 2371"/>
                  <a:gd name="T2" fmla="*/ 2147483647 w 3485"/>
                  <a:gd name="T3" fmla="*/ 2147483647 h 2371"/>
                  <a:gd name="T4" fmla="*/ 2147483647 w 3485"/>
                  <a:gd name="T5" fmla="*/ 2147483647 h 2371"/>
                  <a:gd name="T6" fmla="*/ 2147483647 w 3485"/>
                  <a:gd name="T7" fmla="*/ 2147483647 h 2371"/>
                  <a:gd name="T8" fmla="*/ 2147483647 w 3485"/>
                  <a:gd name="T9" fmla="*/ 2147483647 h 2371"/>
                  <a:gd name="T10" fmla="*/ 2147483647 w 3485"/>
                  <a:gd name="T11" fmla="*/ 2147483647 h 2371"/>
                  <a:gd name="T12" fmla="*/ 2147483647 w 3485"/>
                  <a:gd name="T13" fmla="*/ 2147483647 h 2371"/>
                  <a:gd name="T14" fmla="*/ 2147483647 w 3485"/>
                  <a:gd name="T15" fmla="*/ 2147483647 h 2371"/>
                  <a:gd name="T16" fmla="*/ 2147483647 w 3485"/>
                  <a:gd name="T17" fmla="*/ 2147483647 h 2371"/>
                  <a:gd name="T18" fmla="*/ 2147483647 w 3485"/>
                  <a:gd name="T19" fmla="*/ 2147483647 h 2371"/>
                  <a:gd name="T20" fmla="*/ 2147483647 w 3485"/>
                  <a:gd name="T21" fmla="*/ 2147483647 h 2371"/>
                  <a:gd name="T22" fmla="*/ 2147483647 w 3485"/>
                  <a:gd name="T23" fmla="*/ 2147483647 h 2371"/>
                  <a:gd name="T24" fmla="*/ 2147483647 w 3485"/>
                  <a:gd name="T25" fmla="*/ 2147483647 h 2371"/>
                  <a:gd name="T26" fmla="*/ 2147483647 w 3485"/>
                  <a:gd name="T27" fmla="*/ 2147483647 h 2371"/>
                  <a:gd name="T28" fmla="*/ 1316207452 w 3485"/>
                  <a:gd name="T29" fmla="*/ 2147483647 h 2371"/>
                  <a:gd name="T30" fmla="*/ 2094823536 w 3485"/>
                  <a:gd name="T31" fmla="*/ 2147483647 h 2371"/>
                  <a:gd name="T32" fmla="*/ 2147483647 w 3485"/>
                  <a:gd name="T33" fmla="*/ 2147483647 h 2371"/>
                  <a:gd name="T34" fmla="*/ 1464491836 w 3485"/>
                  <a:gd name="T35" fmla="*/ 2147483647 h 2371"/>
                  <a:gd name="T36" fmla="*/ 2147483647 w 3485"/>
                  <a:gd name="T37" fmla="*/ 2147483647 h 2371"/>
                  <a:gd name="T38" fmla="*/ 2147483647 w 3485"/>
                  <a:gd name="T39" fmla="*/ 2147483647 h 2371"/>
                  <a:gd name="T40" fmla="*/ 2147483647 w 3485"/>
                  <a:gd name="T41" fmla="*/ 2147483647 h 2371"/>
                  <a:gd name="T42" fmla="*/ 2147483647 w 3485"/>
                  <a:gd name="T43" fmla="*/ 2147483647 h 2371"/>
                  <a:gd name="T44" fmla="*/ 2147483647 w 3485"/>
                  <a:gd name="T45" fmla="*/ 2147483647 h 2371"/>
                  <a:gd name="T46" fmla="*/ 2147483647 w 3485"/>
                  <a:gd name="T47" fmla="*/ 2147483647 h 2371"/>
                  <a:gd name="T48" fmla="*/ 2147483647 w 3485"/>
                  <a:gd name="T49" fmla="*/ 2147483647 h 2371"/>
                  <a:gd name="T50" fmla="*/ 2147483647 w 3485"/>
                  <a:gd name="T51" fmla="*/ 2147483647 h 2371"/>
                  <a:gd name="T52" fmla="*/ 2147483647 w 3485"/>
                  <a:gd name="T53" fmla="*/ 2147483647 h 2371"/>
                  <a:gd name="T54" fmla="*/ 2147483647 w 3485"/>
                  <a:gd name="T55" fmla="*/ 2147483647 h 2371"/>
                  <a:gd name="T56" fmla="*/ 2147483647 w 3485"/>
                  <a:gd name="T57" fmla="*/ 2147483647 h 2371"/>
                  <a:gd name="T58" fmla="*/ 2147483647 w 3485"/>
                  <a:gd name="T59" fmla="*/ 2147483647 h 2371"/>
                  <a:gd name="T60" fmla="*/ 2147483647 w 3485"/>
                  <a:gd name="T61" fmla="*/ 2147483647 h 2371"/>
                  <a:gd name="T62" fmla="*/ 2147483647 w 3485"/>
                  <a:gd name="T63" fmla="*/ 2147483647 h 2371"/>
                  <a:gd name="T64" fmla="*/ 2147483647 w 3485"/>
                  <a:gd name="T65" fmla="*/ 2147483647 h 2371"/>
                  <a:gd name="T66" fmla="*/ 2147483647 w 3485"/>
                  <a:gd name="T67" fmla="*/ 2147483647 h 2371"/>
                  <a:gd name="T68" fmla="*/ 2147483647 w 3485"/>
                  <a:gd name="T69" fmla="*/ 2147483647 h 2371"/>
                  <a:gd name="T70" fmla="*/ 2147483647 w 3485"/>
                  <a:gd name="T71" fmla="*/ 2147483647 h 2371"/>
                  <a:gd name="T72" fmla="*/ 2147483647 w 3485"/>
                  <a:gd name="T73" fmla="*/ 2147483647 h 2371"/>
                  <a:gd name="T74" fmla="*/ 2147483647 w 3485"/>
                  <a:gd name="T75" fmla="*/ 2147483647 h 2371"/>
                  <a:gd name="T76" fmla="*/ 2147483647 w 3485"/>
                  <a:gd name="T77" fmla="*/ 2147483647 h 2371"/>
                  <a:gd name="T78" fmla="*/ 2147483647 w 3485"/>
                  <a:gd name="T79" fmla="*/ 2147483647 h 2371"/>
                  <a:gd name="T80" fmla="*/ 2147483647 w 3485"/>
                  <a:gd name="T81" fmla="*/ 2147483647 h 2371"/>
                  <a:gd name="T82" fmla="*/ 2147483647 w 3485"/>
                  <a:gd name="T83" fmla="*/ 2147483647 h 2371"/>
                  <a:gd name="T84" fmla="*/ 2147483647 w 3485"/>
                  <a:gd name="T85" fmla="*/ 2147483647 h 2371"/>
                  <a:gd name="T86" fmla="*/ 2147483647 w 3485"/>
                  <a:gd name="T87" fmla="*/ 2147483647 h 2371"/>
                  <a:gd name="T88" fmla="*/ 2147483647 w 3485"/>
                  <a:gd name="T89" fmla="*/ 2147483647 h 2371"/>
                  <a:gd name="T90" fmla="*/ 2147483647 w 3485"/>
                  <a:gd name="T91" fmla="*/ 0 h 2371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3485"/>
                  <a:gd name="T139" fmla="*/ 0 h 2371"/>
                  <a:gd name="T140" fmla="*/ 3485 w 3485"/>
                  <a:gd name="T141" fmla="*/ 2371 h 2371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3485" h="2371">
                    <a:moveTo>
                      <a:pt x="3160" y="0"/>
                    </a:moveTo>
                    <a:lnTo>
                      <a:pt x="3037" y="38"/>
                    </a:lnTo>
                    <a:lnTo>
                      <a:pt x="3003" y="8"/>
                    </a:lnTo>
                    <a:lnTo>
                      <a:pt x="2865" y="84"/>
                    </a:lnTo>
                    <a:lnTo>
                      <a:pt x="2865" y="245"/>
                    </a:lnTo>
                    <a:lnTo>
                      <a:pt x="2945" y="347"/>
                    </a:lnTo>
                    <a:lnTo>
                      <a:pt x="2823" y="312"/>
                    </a:lnTo>
                    <a:lnTo>
                      <a:pt x="2671" y="232"/>
                    </a:lnTo>
                    <a:lnTo>
                      <a:pt x="2611" y="283"/>
                    </a:lnTo>
                    <a:lnTo>
                      <a:pt x="2515" y="262"/>
                    </a:lnTo>
                    <a:lnTo>
                      <a:pt x="2497" y="283"/>
                    </a:lnTo>
                    <a:lnTo>
                      <a:pt x="2536" y="334"/>
                    </a:lnTo>
                    <a:lnTo>
                      <a:pt x="2380" y="321"/>
                    </a:lnTo>
                    <a:lnTo>
                      <a:pt x="2367" y="359"/>
                    </a:lnTo>
                    <a:lnTo>
                      <a:pt x="2404" y="410"/>
                    </a:lnTo>
                    <a:lnTo>
                      <a:pt x="2328" y="436"/>
                    </a:lnTo>
                    <a:lnTo>
                      <a:pt x="2278" y="380"/>
                    </a:lnTo>
                    <a:lnTo>
                      <a:pt x="2202" y="363"/>
                    </a:lnTo>
                    <a:lnTo>
                      <a:pt x="2092" y="405"/>
                    </a:lnTo>
                    <a:lnTo>
                      <a:pt x="1996" y="405"/>
                    </a:lnTo>
                    <a:lnTo>
                      <a:pt x="1941" y="355"/>
                    </a:lnTo>
                    <a:lnTo>
                      <a:pt x="1818" y="351"/>
                    </a:lnTo>
                    <a:lnTo>
                      <a:pt x="1772" y="444"/>
                    </a:lnTo>
                    <a:lnTo>
                      <a:pt x="1726" y="376"/>
                    </a:lnTo>
                    <a:lnTo>
                      <a:pt x="1645" y="426"/>
                    </a:lnTo>
                    <a:lnTo>
                      <a:pt x="1599" y="558"/>
                    </a:lnTo>
                    <a:lnTo>
                      <a:pt x="1540" y="630"/>
                    </a:lnTo>
                    <a:lnTo>
                      <a:pt x="1451" y="617"/>
                    </a:lnTo>
                    <a:lnTo>
                      <a:pt x="1350" y="723"/>
                    </a:lnTo>
                    <a:lnTo>
                      <a:pt x="1332" y="689"/>
                    </a:lnTo>
                    <a:lnTo>
                      <a:pt x="1320" y="807"/>
                    </a:lnTo>
                    <a:lnTo>
                      <a:pt x="1265" y="803"/>
                    </a:lnTo>
                    <a:lnTo>
                      <a:pt x="1278" y="731"/>
                    </a:lnTo>
                    <a:lnTo>
                      <a:pt x="1176" y="731"/>
                    </a:lnTo>
                    <a:lnTo>
                      <a:pt x="1117" y="685"/>
                    </a:lnTo>
                    <a:lnTo>
                      <a:pt x="936" y="723"/>
                    </a:lnTo>
                    <a:lnTo>
                      <a:pt x="805" y="633"/>
                    </a:lnTo>
                    <a:lnTo>
                      <a:pt x="683" y="633"/>
                    </a:lnTo>
                    <a:lnTo>
                      <a:pt x="556" y="575"/>
                    </a:lnTo>
                    <a:lnTo>
                      <a:pt x="476" y="604"/>
                    </a:lnTo>
                    <a:lnTo>
                      <a:pt x="396" y="562"/>
                    </a:lnTo>
                    <a:lnTo>
                      <a:pt x="358" y="723"/>
                    </a:lnTo>
                    <a:lnTo>
                      <a:pt x="244" y="697"/>
                    </a:lnTo>
                    <a:lnTo>
                      <a:pt x="177" y="811"/>
                    </a:lnTo>
                    <a:lnTo>
                      <a:pt x="71" y="824"/>
                    </a:lnTo>
                    <a:lnTo>
                      <a:pt x="0" y="942"/>
                    </a:lnTo>
                    <a:lnTo>
                      <a:pt x="29" y="1078"/>
                    </a:lnTo>
                    <a:lnTo>
                      <a:pt x="113" y="1014"/>
                    </a:lnTo>
                    <a:lnTo>
                      <a:pt x="185" y="1115"/>
                    </a:lnTo>
                    <a:lnTo>
                      <a:pt x="278" y="1091"/>
                    </a:lnTo>
                    <a:lnTo>
                      <a:pt x="349" y="1145"/>
                    </a:lnTo>
                    <a:lnTo>
                      <a:pt x="282" y="1208"/>
                    </a:lnTo>
                    <a:lnTo>
                      <a:pt x="143" y="1276"/>
                    </a:lnTo>
                    <a:lnTo>
                      <a:pt x="79" y="1399"/>
                    </a:lnTo>
                    <a:lnTo>
                      <a:pt x="168" y="1479"/>
                    </a:lnTo>
                    <a:lnTo>
                      <a:pt x="248" y="1441"/>
                    </a:lnTo>
                    <a:lnTo>
                      <a:pt x="240" y="1573"/>
                    </a:lnTo>
                    <a:lnTo>
                      <a:pt x="177" y="1644"/>
                    </a:lnTo>
                    <a:lnTo>
                      <a:pt x="201" y="1741"/>
                    </a:lnTo>
                    <a:lnTo>
                      <a:pt x="337" y="1779"/>
                    </a:lnTo>
                    <a:lnTo>
                      <a:pt x="370" y="1838"/>
                    </a:lnTo>
                    <a:lnTo>
                      <a:pt x="429" y="1859"/>
                    </a:lnTo>
                    <a:lnTo>
                      <a:pt x="535" y="2007"/>
                    </a:lnTo>
                    <a:lnTo>
                      <a:pt x="535" y="2092"/>
                    </a:lnTo>
                    <a:lnTo>
                      <a:pt x="484" y="2130"/>
                    </a:lnTo>
                    <a:lnTo>
                      <a:pt x="362" y="2075"/>
                    </a:lnTo>
                    <a:lnTo>
                      <a:pt x="354" y="2109"/>
                    </a:lnTo>
                    <a:lnTo>
                      <a:pt x="367" y="2167"/>
                    </a:lnTo>
                    <a:lnTo>
                      <a:pt x="270" y="2198"/>
                    </a:lnTo>
                    <a:lnTo>
                      <a:pt x="180" y="2214"/>
                    </a:lnTo>
                    <a:lnTo>
                      <a:pt x="193" y="2273"/>
                    </a:lnTo>
                    <a:lnTo>
                      <a:pt x="370" y="2307"/>
                    </a:lnTo>
                    <a:lnTo>
                      <a:pt x="514" y="2371"/>
                    </a:lnTo>
                    <a:lnTo>
                      <a:pt x="628" y="2328"/>
                    </a:lnTo>
                    <a:lnTo>
                      <a:pt x="624" y="2260"/>
                    </a:lnTo>
                    <a:lnTo>
                      <a:pt x="675" y="2273"/>
                    </a:lnTo>
                    <a:lnTo>
                      <a:pt x="730" y="2227"/>
                    </a:lnTo>
                    <a:lnTo>
                      <a:pt x="823" y="2273"/>
                    </a:lnTo>
                    <a:lnTo>
                      <a:pt x="915" y="2231"/>
                    </a:lnTo>
                    <a:lnTo>
                      <a:pt x="1062" y="2294"/>
                    </a:lnTo>
                    <a:lnTo>
                      <a:pt x="1164" y="2210"/>
                    </a:lnTo>
                    <a:lnTo>
                      <a:pt x="1189" y="2083"/>
                    </a:lnTo>
                    <a:lnTo>
                      <a:pt x="1240" y="2050"/>
                    </a:lnTo>
                    <a:lnTo>
                      <a:pt x="1278" y="1952"/>
                    </a:lnTo>
                    <a:lnTo>
                      <a:pt x="1320" y="1969"/>
                    </a:lnTo>
                    <a:lnTo>
                      <a:pt x="1320" y="2071"/>
                    </a:lnTo>
                    <a:lnTo>
                      <a:pt x="1400" y="2109"/>
                    </a:lnTo>
                    <a:lnTo>
                      <a:pt x="1409" y="2164"/>
                    </a:lnTo>
                    <a:lnTo>
                      <a:pt x="1506" y="2223"/>
                    </a:lnTo>
                    <a:lnTo>
                      <a:pt x="1591" y="2333"/>
                    </a:lnTo>
                    <a:lnTo>
                      <a:pt x="1662" y="2270"/>
                    </a:lnTo>
                    <a:lnTo>
                      <a:pt x="1662" y="2227"/>
                    </a:lnTo>
                    <a:lnTo>
                      <a:pt x="1793" y="2248"/>
                    </a:lnTo>
                    <a:lnTo>
                      <a:pt x="1928" y="2353"/>
                    </a:lnTo>
                    <a:lnTo>
                      <a:pt x="2050" y="2312"/>
                    </a:lnTo>
                    <a:lnTo>
                      <a:pt x="2185" y="2337"/>
                    </a:lnTo>
                    <a:lnTo>
                      <a:pt x="2156" y="2223"/>
                    </a:lnTo>
                    <a:lnTo>
                      <a:pt x="2071" y="2071"/>
                    </a:lnTo>
                    <a:lnTo>
                      <a:pt x="2214" y="2019"/>
                    </a:lnTo>
                    <a:lnTo>
                      <a:pt x="2211" y="1978"/>
                    </a:lnTo>
                    <a:lnTo>
                      <a:pt x="2084" y="1915"/>
                    </a:lnTo>
                    <a:lnTo>
                      <a:pt x="2097" y="1847"/>
                    </a:lnTo>
                    <a:lnTo>
                      <a:pt x="2333" y="1741"/>
                    </a:lnTo>
                    <a:lnTo>
                      <a:pt x="2372" y="1698"/>
                    </a:lnTo>
                    <a:lnTo>
                      <a:pt x="2527" y="1737"/>
                    </a:lnTo>
                    <a:lnTo>
                      <a:pt x="2569" y="1708"/>
                    </a:lnTo>
                    <a:lnTo>
                      <a:pt x="2518" y="1648"/>
                    </a:lnTo>
                    <a:lnTo>
                      <a:pt x="2565" y="1550"/>
                    </a:lnTo>
                    <a:lnTo>
                      <a:pt x="2531" y="1343"/>
                    </a:lnTo>
                    <a:lnTo>
                      <a:pt x="2439" y="1280"/>
                    </a:lnTo>
                    <a:lnTo>
                      <a:pt x="2409" y="1208"/>
                    </a:lnTo>
                    <a:lnTo>
                      <a:pt x="2472" y="1107"/>
                    </a:lnTo>
                    <a:lnTo>
                      <a:pt x="2548" y="1081"/>
                    </a:lnTo>
                    <a:lnTo>
                      <a:pt x="2611" y="1102"/>
                    </a:lnTo>
                    <a:lnTo>
                      <a:pt x="2679" y="1027"/>
                    </a:lnTo>
                    <a:lnTo>
                      <a:pt x="2801" y="1006"/>
                    </a:lnTo>
                    <a:lnTo>
                      <a:pt x="2979" y="884"/>
                    </a:lnTo>
                    <a:lnTo>
                      <a:pt x="2970" y="845"/>
                    </a:lnTo>
                    <a:lnTo>
                      <a:pt x="3003" y="790"/>
                    </a:lnTo>
                    <a:lnTo>
                      <a:pt x="3160" y="820"/>
                    </a:lnTo>
                    <a:lnTo>
                      <a:pt x="3228" y="803"/>
                    </a:lnTo>
                    <a:lnTo>
                      <a:pt x="3173" y="604"/>
                    </a:lnTo>
                    <a:lnTo>
                      <a:pt x="3241" y="596"/>
                    </a:lnTo>
                    <a:lnTo>
                      <a:pt x="3257" y="558"/>
                    </a:lnTo>
                    <a:lnTo>
                      <a:pt x="3363" y="591"/>
                    </a:lnTo>
                    <a:lnTo>
                      <a:pt x="3397" y="659"/>
                    </a:lnTo>
                    <a:lnTo>
                      <a:pt x="3485" y="693"/>
                    </a:lnTo>
                    <a:lnTo>
                      <a:pt x="3480" y="643"/>
                    </a:lnTo>
                    <a:lnTo>
                      <a:pt x="3409" y="591"/>
                    </a:lnTo>
                    <a:lnTo>
                      <a:pt x="3409" y="529"/>
                    </a:lnTo>
                    <a:lnTo>
                      <a:pt x="3342" y="418"/>
                    </a:lnTo>
                    <a:lnTo>
                      <a:pt x="3295" y="384"/>
                    </a:lnTo>
                    <a:lnTo>
                      <a:pt x="3333" y="351"/>
                    </a:lnTo>
                    <a:lnTo>
                      <a:pt x="3329" y="283"/>
                    </a:lnTo>
                    <a:lnTo>
                      <a:pt x="3207" y="152"/>
                    </a:lnTo>
                    <a:lnTo>
                      <a:pt x="3249" y="114"/>
                    </a:lnTo>
                    <a:lnTo>
                      <a:pt x="3223" y="29"/>
                    </a:lnTo>
                    <a:lnTo>
                      <a:pt x="3160" y="0"/>
                    </a:lnTo>
                    <a:close/>
                  </a:path>
                </a:pathLst>
              </a:custGeom>
              <a:solidFill>
                <a:srgbClr val="FFC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pic>
            <p:nvPicPr>
              <p:cNvPr id="34892" name="Picture 18" descr="C:\Users\nativi\Pictures\Raccolta multimediale Microsoft\j0129219.wmf"/>
              <p:cNvPicPr>
                <a:picLocks noChangeAspect="1" noChangeArrowheads="1"/>
              </p:cNvPicPr>
              <p:nvPr/>
            </p:nvPicPr>
            <p:blipFill>
              <a:blip r:embed="rId15" cstate="print"/>
              <a:srcRect l="10706" t="-6541" r="5167" b="8430"/>
              <a:stretch>
                <a:fillRect/>
              </a:stretch>
            </p:blipFill>
            <p:spPr bwMode="auto">
              <a:xfrm>
                <a:off x="6429388" y="3929066"/>
                <a:ext cx="436566" cy="357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4" name="Gruppo 66"/>
            <p:cNvGrpSpPr>
              <a:grpSpLocks/>
            </p:cNvGrpSpPr>
            <p:nvPr/>
          </p:nvGrpSpPr>
          <p:grpSpPr bwMode="auto">
            <a:xfrm>
              <a:off x="6824678" y="2584470"/>
              <a:ext cx="214314" cy="289479"/>
              <a:chOff x="642938" y="2214563"/>
              <a:chExt cx="1274762" cy="1849437"/>
            </a:xfrm>
          </p:grpSpPr>
          <p:grpSp>
            <p:nvGrpSpPr>
              <p:cNvPr id="5" name="Gruppo 65"/>
              <p:cNvGrpSpPr>
                <a:grpSpLocks/>
              </p:cNvGrpSpPr>
              <p:nvPr/>
            </p:nvGrpSpPr>
            <p:grpSpPr bwMode="auto">
              <a:xfrm>
                <a:off x="642938" y="2214563"/>
                <a:ext cx="1274762" cy="1849437"/>
                <a:chOff x="642938" y="2214563"/>
                <a:chExt cx="1274762" cy="1849437"/>
              </a:xfrm>
            </p:grpSpPr>
            <p:sp>
              <p:nvSpPr>
                <p:cNvPr id="34869" name="AutoShape 28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642938" y="2214563"/>
                  <a:ext cx="1274762" cy="18256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4870" name="Freeform 30"/>
                <p:cNvSpPr>
                  <a:spLocks/>
                </p:cNvSpPr>
                <p:nvPr/>
              </p:nvSpPr>
              <p:spPr bwMode="auto">
                <a:xfrm>
                  <a:off x="777875" y="3778251"/>
                  <a:ext cx="12700" cy="7938"/>
                </a:xfrm>
                <a:custGeom>
                  <a:avLst/>
                  <a:gdLst>
                    <a:gd name="T0" fmla="*/ 0 w 18"/>
                    <a:gd name="T1" fmla="*/ 2147483647 h 11"/>
                    <a:gd name="T2" fmla="*/ 1756268850 w 18"/>
                    <a:gd name="T3" fmla="*/ 2147483647 h 11"/>
                    <a:gd name="T4" fmla="*/ 2147483647 w 18"/>
                    <a:gd name="T5" fmla="*/ 2147483647 h 11"/>
                    <a:gd name="T6" fmla="*/ 2147483647 w 18"/>
                    <a:gd name="T7" fmla="*/ 1503431061 h 11"/>
                    <a:gd name="T8" fmla="*/ 2147483647 w 18"/>
                    <a:gd name="T9" fmla="*/ 751455020 h 11"/>
                    <a:gd name="T10" fmla="*/ 2147483647 w 18"/>
                    <a:gd name="T11" fmla="*/ 0 h 11"/>
                    <a:gd name="T12" fmla="*/ 2147483647 w 18"/>
                    <a:gd name="T13" fmla="*/ 1127443491 h 11"/>
                    <a:gd name="T14" fmla="*/ 1756268850 w 18"/>
                    <a:gd name="T15" fmla="*/ 2147483647 h 11"/>
                    <a:gd name="T16" fmla="*/ 0 w 18"/>
                    <a:gd name="T17" fmla="*/ 2147483647 h 1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8"/>
                    <a:gd name="T28" fmla="*/ 0 h 11"/>
                    <a:gd name="T29" fmla="*/ 18 w 18"/>
                    <a:gd name="T30" fmla="*/ 11 h 11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8" h="11">
                      <a:moveTo>
                        <a:pt x="0" y="11"/>
                      </a:moveTo>
                      <a:lnTo>
                        <a:pt x="5" y="9"/>
                      </a:lnTo>
                      <a:lnTo>
                        <a:pt x="10" y="6"/>
                      </a:lnTo>
                      <a:lnTo>
                        <a:pt x="13" y="4"/>
                      </a:lnTo>
                      <a:lnTo>
                        <a:pt x="18" y="2"/>
                      </a:lnTo>
                      <a:lnTo>
                        <a:pt x="14" y="0"/>
                      </a:lnTo>
                      <a:lnTo>
                        <a:pt x="10" y="3"/>
                      </a:lnTo>
                      <a:lnTo>
                        <a:pt x="5" y="6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4871" name="Freeform 31"/>
                <p:cNvSpPr>
                  <a:spLocks/>
                </p:cNvSpPr>
                <p:nvPr/>
              </p:nvSpPr>
              <p:spPr bwMode="auto">
                <a:xfrm>
                  <a:off x="754063" y="3100388"/>
                  <a:ext cx="395287" cy="185738"/>
                </a:xfrm>
                <a:custGeom>
                  <a:avLst/>
                  <a:gdLst>
                    <a:gd name="T0" fmla="*/ 2147483647 w 497"/>
                    <a:gd name="T1" fmla="*/ 2147483647 h 232"/>
                    <a:gd name="T2" fmla="*/ 2147483647 w 497"/>
                    <a:gd name="T3" fmla="*/ 2147483647 h 232"/>
                    <a:gd name="T4" fmla="*/ 2147483647 w 497"/>
                    <a:gd name="T5" fmla="*/ 2147483647 h 232"/>
                    <a:gd name="T6" fmla="*/ 2147483647 w 497"/>
                    <a:gd name="T7" fmla="*/ 2147483647 h 232"/>
                    <a:gd name="T8" fmla="*/ 2147483647 w 497"/>
                    <a:gd name="T9" fmla="*/ 2147483647 h 232"/>
                    <a:gd name="T10" fmla="*/ 2147483647 w 497"/>
                    <a:gd name="T11" fmla="*/ 2147483647 h 232"/>
                    <a:gd name="T12" fmla="*/ 2147483647 w 497"/>
                    <a:gd name="T13" fmla="*/ 2147483647 h 232"/>
                    <a:gd name="T14" fmla="*/ 2147483647 w 497"/>
                    <a:gd name="T15" fmla="*/ 2147483647 h 232"/>
                    <a:gd name="T16" fmla="*/ 2147483647 w 497"/>
                    <a:gd name="T17" fmla="*/ 2147483647 h 232"/>
                    <a:gd name="T18" fmla="*/ 2147483647 w 497"/>
                    <a:gd name="T19" fmla="*/ 2147483647 h 232"/>
                    <a:gd name="T20" fmla="*/ 2147483647 w 497"/>
                    <a:gd name="T21" fmla="*/ 2147483647 h 232"/>
                    <a:gd name="T22" fmla="*/ 2147483647 w 497"/>
                    <a:gd name="T23" fmla="*/ 2147483647 h 232"/>
                    <a:gd name="T24" fmla="*/ 2147483647 w 497"/>
                    <a:gd name="T25" fmla="*/ 2147483647 h 232"/>
                    <a:gd name="T26" fmla="*/ 2147483647 w 497"/>
                    <a:gd name="T27" fmla="*/ 2147483647 h 232"/>
                    <a:gd name="T28" fmla="*/ 2147483647 w 497"/>
                    <a:gd name="T29" fmla="*/ 2147483647 h 232"/>
                    <a:gd name="T30" fmla="*/ 2147483647 w 497"/>
                    <a:gd name="T31" fmla="*/ 2147483647 h 232"/>
                    <a:gd name="T32" fmla="*/ 2147483647 w 497"/>
                    <a:gd name="T33" fmla="*/ 2147483647 h 232"/>
                    <a:gd name="T34" fmla="*/ 2147483647 w 497"/>
                    <a:gd name="T35" fmla="*/ 2147483647 h 232"/>
                    <a:gd name="T36" fmla="*/ 2147483647 w 497"/>
                    <a:gd name="T37" fmla="*/ 2147483647 h 232"/>
                    <a:gd name="T38" fmla="*/ 2147483647 w 497"/>
                    <a:gd name="T39" fmla="*/ 2147483647 h 232"/>
                    <a:gd name="T40" fmla="*/ 2147483647 w 497"/>
                    <a:gd name="T41" fmla="*/ 513402314 h 232"/>
                    <a:gd name="T42" fmla="*/ 2147483647 w 497"/>
                    <a:gd name="T43" fmla="*/ 513402314 h 232"/>
                    <a:gd name="T44" fmla="*/ 2147483647 w 497"/>
                    <a:gd name="T45" fmla="*/ 2147483647 h 232"/>
                    <a:gd name="T46" fmla="*/ 2147483647 w 497"/>
                    <a:gd name="T47" fmla="*/ 2147483647 h 232"/>
                    <a:gd name="T48" fmla="*/ 2147483647 w 497"/>
                    <a:gd name="T49" fmla="*/ 2147483647 h 232"/>
                    <a:gd name="T50" fmla="*/ 2147483647 w 497"/>
                    <a:gd name="T51" fmla="*/ 2147483647 h 232"/>
                    <a:gd name="T52" fmla="*/ 2012222693 w 497"/>
                    <a:gd name="T53" fmla="*/ 2147483647 h 232"/>
                    <a:gd name="T54" fmla="*/ 2147483647 w 497"/>
                    <a:gd name="T55" fmla="*/ 2147483647 h 232"/>
                    <a:gd name="T56" fmla="*/ 2147483647 w 497"/>
                    <a:gd name="T57" fmla="*/ 2147483647 h 232"/>
                    <a:gd name="T58" fmla="*/ 2012222693 w 497"/>
                    <a:gd name="T59" fmla="*/ 2147483647 h 232"/>
                    <a:gd name="T60" fmla="*/ 2147483647 w 497"/>
                    <a:gd name="T61" fmla="*/ 2147483647 h 232"/>
                    <a:gd name="T62" fmla="*/ 2147483647 w 497"/>
                    <a:gd name="T63" fmla="*/ 2147483647 h 232"/>
                    <a:gd name="T64" fmla="*/ 2147483647 w 497"/>
                    <a:gd name="T65" fmla="*/ 2147483647 h 232"/>
                    <a:gd name="T66" fmla="*/ 2147483647 w 497"/>
                    <a:gd name="T67" fmla="*/ 2147483647 h 232"/>
                    <a:gd name="T68" fmla="*/ 2147483647 w 497"/>
                    <a:gd name="T69" fmla="*/ 2147483647 h 232"/>
                    <a:gd name="T70" fmla="*/ 2147483647 w 497"/>
                    <a:gd name="T71" fmla="*/ 2147483647 h 232"/>
                    <a:gd name="T72" fmla="*/ 2147483647 w 497"/>
                    <a:gd name="T73" fmla="*/ 2147483647 h 232"/>
                    <a:gd name="T74" fmla="*/ 2147483647 w 497"/>
                    <a:gd name="T75" fmla="*/ 2147483647 h 232"/>
                    <a:gd name="T76" fmla="*/ 2147483647 w 497"/>
                    <a:gd name="T77" fmla="*/ 2147483647 h 232"/>
                    <a:gd name="T78" fmla="*/ 2147483647 w 497"/>
                    <a:gd name="T79" fmla="*/ 2147483647 h 232"/>
                    <a:gd name="T80" fmla="*/ 2147483647 w 497"/>
                    <a:gd name="T81" fmla="*/ 2147483647 h 232"/>
                    <a:gd name="T82" fmla="*/ 2147483647 w 497"/>
                    <a:gd name="T83" fmla="*/ 2147483647 h 232"/>
                    <a:gd name="T84" fmla="*/ 2147483647 w 497"/>
                    <a:gd name="T85" fmla="*/ 2147483647 h 232"/>
                    <a:gd name="T86" fmla="*/ 2147483647 w 497"/>
                    <a:gd name="T87" fmla="*/ 2147483647 h 232"/>
                    <a:gd name="T88" fmla="*/ 2147483647 w 497"/>
                    <a:gd name="T89" fmla="*/ 2147483647 h 232"/>
                    <a:gd name="T90" fmla="*/ 2147483647 w 497"/>
                    <a:gd name="T91" fmla="*/ 2147483647 h 232"/>
                    <a:gd name="T92" fmla="*/ 2147483647 w 497"/>
                    <a:gd name="T93" fmla="*/ 2147483647 h 232"/>
                    <a:gd name="T94" fmla="*/ 2147483647 w 497"/>
                    <a:gd name="T95" fmla="*/ 2147483647 h 232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497"/>
                    <a:gd name="T145" fmla="*/ 0 h 232"/>
                    <a:gd name="T146" fmla="*/ 497 w 497"/>
                    <a:gd name="T147" fmla="*/ 232 h 232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497" h="232">
                      <a:moveTo>
                        <a:pt x="397" y="156"/>
                      </a:moveTo>
                      <a:lnTo>
                        <a:pt x="404" y="156"/>
                      </a:lnTo>
                      <a:lnTo>
                        <a:pt x="409" y="157"/>
                      </a:lnTo>
                      <a:lnTo>
                        <a:pt x="413" y="159"/>
                      </a:lnTo>
                      <a:lnTo>
                        <a:pt x="418" y="160"/>
                      </a:lnTo>
                      <a:lnTo>
                        <a:pt x="421" y="161"/>
                      </a:lnTo>
                      <a:lnTo>
                        <a:pt x="425" y="160"/>
                      </a:lnTo>
                      <a:lnTo>
                        <a:pt x="428" y="159"/>
                      </a:lnTo>
                      <a:lnTo>
                        <a:pt x="433" y="156"/>
                      </a:lnTo>
                      <a:lnTo>
                        <a:pt x="437" y="153"/>
                      </a:lnTo>
                      <a:lnTo>
                        <a:pt x="442" y="151"/>
                      </a:lnTo>
                      <a:lnTo>
                        <a:pt x="445" y="148"/>
                      </a:lnTo>
                      <a:lnTo>
                        <a:pt x="451" y="147"/>
                      </a:lnTo>
                      <a:lnTo>
                        <a:pt x="456" y="146"/>
                      </a:lnTo>
                      <a:lnTo>
                        <a:pt x="463" y="145"/>
                      </a:lnTo>
                      <a:lnTo>
                        <a:pt x="472" y="145"/>
                      </a:lnTo>
                      <a:lnTo>
                        <a:pt x="482" y="144"/>
                      </a:lnTo>
                      <a:lnTo>
                        <a:pt x="497" y="139"/>
                      </a:lnTo>
                      <a:lnTo>
                        <a:pt x="497" y="130"/>
                      </a:lnTo>
                      <a:lnTo>
                        <a:pt x="491" y="118"/>
                      </a:lnTo>
                      <a:lnTo>
                        <a:pt x="486" y="104"/>
                      </a:lnTo>
                      <a:lnTo>
                        <a:pt x="480" y="99"/>
                      </a:lnTo>
                      <a:lnTo>
                        <a:pt x="465" y="98"/>
                      </a:lnTo>
                      <a:lnTo>
                        <a:pt x="444" y="98"/>
                      </a:lnTo>
                      <a:lnTo>
                        <a:pt x="420" y="100"/>
                      </a:lnTo>
                      <a:lnTo>
                        <a:pt x="395" y="103"/>
                      </a:lnTo>
                      <a:lnTo>
                        <a:pt x="371" y="107"/>
                      </a:lnTo>
                      <a:lnTo>
                        <a:pt x="350" y="109"/>
                      </a:lnTo>
                      <a:lnTo>
                        <a:pt x="335" y="110"/>
                      </a:lnTo>
                      <a:lnTo>
                        <a:pt x="324" y="110"/>
                      </a:lnTo>
                      <a:lnTo>
                        <a:pt x="316" y="111"/>
                      </a:lnTo>
                      <a:lnTo>
                        <a:pt x="309" y="111"/>
                      </a:lnTo>
                      <a:lnTo>
                        <a:pt x="303" y="113"/>
                      </a:lnTo>
                      <a:lnTo>
                        <a:pt x="297" y="113"/>
                      </a:lnTo>
                      <a:lnTo>
                        <a:pt x="291" y="111"/>
                      </a:lnTo>
                      <a:lnTo>
                        <a:pt x="285" y="110"/>
                      </a:lnTo>
                      <a:lnTo>
                        <a:pt x="280" y="107"/>
                      </a:lnTo>
                      <a:lnTo>
                        <a:pt x="270" y="98"/>
                      </a:lnTo>
                      <a:lnTo>
                        <a:pt x="266" y="85"/>
                      </a:lnTo>
                      <a:lnTo>
                        <a:pt x="267" y="71"/>
                      </a:lnTo>
                      <a:lnTo>
                        <a:pt x="274" y="58"/>
                      </a:lnTo>
                      <a:lnTo>
                        <a:pt x="280" y="48"/>
                      </a:lnTo>
                      <a:lnTo>
                        <a:pt x="278" y="42"/>
                      </a:lnTo>
                      <a:lnTo>
                        <a:pt x="270" y="40"/>
                      </a:lnTo>
                      <a:lnTo>
                        <a:pt x="258" y="39"/>
                      </a:lnTo>
                      <a:lnTo>
                        <a:pt x="246" y="42"/>
                      </a:lnTo>
                      <a:lnTo>
                        <a:pt x="239" y="50"/>
                      </a:lnTo>
                      <a:lnTo>
                        <a:pt x="236" y="61"/>
                      </a:lnTo>
                      <a:lnTo>
                        <a:pt x="231" y="71"/>
                      </a:lnTo>
                      <a:lnTo>
                        <a:pt x="228" y="76"/>
                      </a:lnTo>
                      <a:lnTo>
                        <a:pt x="223" y="78"/>
                      </a:lnTo>
                      <a:lnTo>
                        <a:pt x="217" y="78"/>
                      </a:lnTo>
                      <a:lnTo>
                        <a:pt x="212" y="78"/>
                      </a:lnTo>
                      <a:lnTo>
                        <a:pt x="203" y="76"/>
                      </a:lnTo>
                      <a:lnTo>
                        <a:pt x="197" y="72"/>
                      </a:lnTo>
                      <a:lnTo>
                        <a:pt x="188" y="68"/>
                      </a:lnTo>
                      <a:lnTo>
                        <a:pt x="182" y="62"/>
                      </a:lnTo>
                      <a:lnTo>
                        <a:pt x="176" y="56"/>
                      </a:lnTo>
                      <a:lnTo>
                        <a:pt x="174" y="51"/>
                      </a:lnTo>
                      <a:lnTo>
                        <a:pt x="174" y="48"/>
                      </a:lnTo>
                      <a:lnTo>
                        <a:pt x="177" y="43"/>
                      </a:lnTo>
                      <a:lnTo>
                        <a:pt x="182" y="40"/>
                      </a:lnTo>
                      <a:lnTo>
                        <a:pt x="187" y="36"/>
                      </a:lnTo>
                      <a:lnTo>
                        <a:pt x="194" y="32"/>
                      </a:lnTo>
                      <a:lnTo>
                        <a:pt x="201" y="26"/>
                      </a:lnTo>
                      <a:lnTo>
                        <a:pt x="206" y="20"/>
                      </a:lnTo>
                      <a:lnTo>
                        <a:pt x="207" y="17"/>
                      </a:lnTo>
                      <a:lnTo>
                        <a:pt x="203" y="16"/>
                      </a:lnTo>
                      <a:lnTo>
                        <a:pt x="198" y="16"/>
                      </a:lnTo>
                      <a:lnTo>
                        <a:pt x="191" y="16"/>
                      </a:lnTo>
                      <a:lnTo>
                        <a:pt x="182" y="18"/>
                      </a:lnTo>
                      <a:lnTo>
                        <a:pt x="174" y="20"/>
                      </a:lnTo>
                      <a:lnTo>
                        <a:pt x="165" y="23"/>
                      </a:lnTo>
                      <a:lnTo>
                        <a:pt x="154" y="27"/>
                      </a:lnTo>
                      <a:lnTo>
                        <a:pt x="146" y="30"/>
                      </a:lnTo>
                      <a:lnTo>
                        <a:pt x="142" y="31"/>
                      </a:lnTo>
                      <a:lnTo>
                        <a:pt x="140" y="26"/>
                      </a:lnTo>
                      <a:lnTo>
                        <a:pt x="137" y="19"/>
                      </a:lnTo>
                      <a:lnTo>
                        <a:pt x="131" y="12"/>
                      </a:lnTo>
                      <a:lnTo>
                        <a:pt x="123" y="8"/>
                      </a:lnTo>
                      <a:lnTo>
                        <a:pt x="114" y="6"/>
                      </a:lnTo>
                      <a:lnTo>
                        <a:pt x="104" y="5"/>
                      </a:lnTo>
                      <a:lnTo>
                        <a:pt x="97" y="3"/>
                      </a:lnTo>
                      <a:lnTo>
                        <a:pt x="93" y="1"/>
                      </a:lnTo>
                      <a:lnTo>
                        <a:pt x="91" y="0"/>
                      </a:lnTo>
                      <a:lnTo>
                        <a:pt x="91" y="1"/>
                      </a:lnTo>
                      <a:lnTo>
                        <a:pt x="91" y="2"/>
                      </a:lnTo>
                      <a:lnTo>
                        <a:pt x="94" y="8"/>
                      </a:lnTo>
                      <a:lnTo>
                        <a:pt x="101" y="10"/>
                      </a:lnTo>
                      <a:lnTo>
                        <a:pt x="102" y="10"/>
                      </a:lnTo>
                      <a:lnTo>
                        <a:pt x="91" y="15"/>
                      </a:lnTo>
                      <a:lnTo>
                        <a:pt x="78" y="23"/>
                      </a:lnTo>
                      <a:lnTo>
                        <a:pt x="74" y="30"/>
                      </a:lnTo>
                      <a:lnTo>
                        <a:pt x="72" y="32"/>
                      </a:lnTo>
                      <a:lnTo>
                        <a:pt x="65" y="25"/>
                      </a:lnTo>
                      <a:lnTo>
                        <a:pt x="54" y="17"/>
                      </a:lnTo>
                      <a:lnTo>
                        <a:pt x="43" y="18"/>
                      </a:lnTo>
                      <a:lnTo>
                        <a:pt x="39" y="25"/>
                      </a:lnTo>
                      <a:lnTo>
                        <a:pt x="42" y="34"/>
                      </a:lnTo>
                      <a:lnTo>
                        <a:pt x="42" y="35"/>
                      </a:lnTo>
                      <a:lnTo>
                        <a:pt x="41" y="39"/>
                      </a:lnTo>
                      <a:lnTo>
                        <a:pt x="36" y="40"/>
                      </a:lnTo>
                      <a:lnTo>
                        <a:pt x="30" y="38"/>
                      </a:lnTo>
                      <a:lnTo>
                        <a:pt x="19" y="35"/>
                      </a:lnTo>
                      <a:lnTo>
                        <a:pt x="11" y="38"/>
                      </a:lnTo>
                      <a:lnTo>
                        <a:pt x="4" y="43"/>
                      </a:lnTo>
                      <a:lnTo>
                        <a:pt x="0" y="50"/>
                      </a:lnTo>
                      <a:lnTo>
                        <a:pt x="1" y="60"/>
                      </a:lnTo>
                      <a:lnTo>
                        <a:pt x="8" y="69"/>
                      </a:lnTo>
                      <a:lnTo>
                        <a:pt x="16" y="77"/>
                      </a:lnTo>
                      <a:lnTo>
                        <a:pt x="19" y="80"/>
                      </a:lnTo>
                      <a:lnTo>
                        <a:pt x="23" y="83"/>
                      </a:lnTo>
                      <a:lnTo>
                        <a:pt x="31" y="88"/>
                      </a:lnTo>
                      <a:lnTo>
                        <a:pt x="35" y="95"/>
                      </a:lnTo>
                      <a:lnTo>
                        <a:pt x="30" y="103"/>
                      </a:lnTo>
                      <a:lnTo>
                        <a:pt x="18" y="106"/>
                      </a:lnTo>
                      <a:lnTo>
                        <a:pt x="11" y="104"/>
                      </a:lnTo>
                      <a:lnTo>
                        <a:pt x="4" y="107"/>
                      </a:lnTo>
                      <a:lnTo>
                        <a:pt x="0" y="119"/>
                      </a:lnTo>
                      <a:lnTo>
                        <a:pt x="2" y="121"/>
                      </a:lnTo>
                      <a:lnTo>
                        <a:pt x="6" y="122"/>
                      </a:lnTo>
                      <a:lnTo>
                        <a:pt x="13" y="124"/>
                      </a:lnTo>
                      <a:lnTo>
                        <a:pt x="23" y="125"/>
                      </a:lnTo>
                      <a:lnTo>
                        <a:pt x="32" y="127"/>
                      </a:lnTo>
                      <a:lnTo>
                        <a:pt x="40" y="131"/>
                      </a:lnTo>
                      <a:lnTo>
                        <a:pt x="46" y="138"/>
                      </a:lnTo>
                      <a:lnTo>
                        <a:pt x="49" y="145"/>
                      </a:lnTo>
                      <a:lnTo>
                        <a:pt x="51" y="149"/>
                      </a:lnTo>
                      <a:lnTo>
                        <a:pt x="55" y="149"/>
                      </a:lnTo>
                      <a:lnTo>
                        <a:pt x="63" y="147"/>
                      </a:lnTo>
                      <a:lnTo>
                        <a:pt x="74" y="142"/>
                      </a:lnTo>
                      <a:lnTo>
                        <a:pt x="83" y="140"/>
                      </a:lnTo>
                      <a:lnTo>
                        <a:pt x="91" y="138"/>
                      </a:lnTo>
                      <a:lnTo>
                        <a:pt x="100" y="136"/>
                      </a:lnTo>
                      <a:lnTo>
                        <a:pt x="107" y="134"/>
                      </a:lnTo>
                      <a:lnTo>
                        <a:pt x="112" y="136"/>
                      </a:lnTo>
                      <a:lnTo>
                        <a:pt x="116" y="137"/>
                      </a:lnTo>
                      <a:lnTo>
                        <a:pt x="115" y="140"/>
                      </a:lnTo>
                      <a:lnTo>
                        <a:pt x="110" y="145"/>
                      </a:lnTo>
                      <a:lnTo>
                        <a:pt x="103" y="151"/>
                      </a:lnTo>
                      <a:lnTo>
                        <a:pt x="96" y="155"/>
                      </a:lnTo>
                      <a:lnTo>
                        <a:pt x="91" y="159"/>
                      </a:lnTo>
                      <a:lnTo>
                        <a:pt x="86" y="162"/>
                      </a:lnTo>
                      <a:lnTo>
                        <a:pt x="83" y="167"/>
                      </a:lnTo>
                      <a:lnTo>
                        <a:pt x="83" y="170"/>
                      </a:lnTo>
                      <a:lnTo>
                        <a:pt x="85" y="175"/>
                      </a:lnTo>
                      <a:lnTo>
                        <a:pt x="91" y="180"/>
                      </a:lnTo>
                      <a:lnTo>
                        <a:pt x="97" y="186"/>
                      </a:lnTo>
                      <a:lnTo>
                        <a:pt x="106" y="191"/>
                      </a:lnTo>
                      <a:lnTo>
                        <a:pt x="112" y="194"/>
                      </a:lnTo>
                      <a:lnTo>
                        <a:pt x="121" y="197"/>
                      </a:lnTo>
                      <a:lnTo>
                        <a:pt x="126" y="198"/>
                      </a:lnTo>
                      <a:lnTo>
                        <a:pt x="132" y="197"/>
                      </a:lnTo>
                      <a:lnTo>
                        <a:pt x="137" y="194"/>
                      </a:lnTo>
                      <a:lnTo>
                        <a:pt x="140" y="191"/>
                      </a:lnTo>
                      <a:lnTo>
                        <a:pt x="144" y="180"/>
                      </a:lnTo>
                      <a:lnTo>
                        <a:pt x="148" y="170"/>
                      </a:lnTo>
                      <a:lnTo>
                        <a:pt x="154" y="162"/>
                      </a:lnTo>
                      <a:lnTo>
                        <a:pt x="165" y="159"/>
                      </a:lnTo>
                      <a:lnTo>
                        <a:pt x="178" y="160"/>
                      </a:lnTo>
                      <a:lnTo>
                        <a:pt x="186" y="162"/>
                      </a:lnTo>
                      <a:lnTo>
                        <a:pt x="188" y="168"/>
                      </a:lnTo>
                      <a:lnTo>
                        <a:pt x="183" y="178"/>
                      </a:lnTo>
                      <a:lnTo>
                        <a:pt x="176" y="191"/>
                      </a:lnTo>
                      <a:lnTo>
                        <a:pt x="175" y="205"/>
                      </a:lnTo>
                      <a:lnTo>
                        <a:pt x="179" y="217"/>
                      </a:lnTo>
                      <a:lnTo>
                        <a:pt x="188" y="227"/>
                      </a:lnTo>
                      <a:lnTo>
                        <a:pt x="194" y="230"/>
                      </a:lnTo>
                      <a:lnTo>
                        <a:pt x="200" y="231"/>
                      </a:lnTo>
                      <a:lnTo>
                        <a:pt x="206" y="232"/>
                      </a:lnTo>
                      <a:lnTo>
                        <a:pt x="212" y="232"/>
                      </a:lnTo>
                      <a:lnTo>
                        <a:pt x="218" y="231"/>
                      </a:lnTo>
                      <a:lnTo>
                        <a:pt x="225" y="231"/>
                      </a:lnTo>
                      <a:lnTo>
                        <a:pt x="233" y="230"/>
                      </a:lnTo>
                      <a:lnTo>
                        <a:pt x="244" y="230"/>
                      </a:lnTo>
                      <a:lnTo>
                        <a:pt x="252" y="230"/>
                      </a:lnTo>
                      <a:lnTo>
                        <a:pt x="261" y="229"/>
                      </a:lnTo>
                      <a:lnTo>
                        <a:pt x="273" y="228"/>
                      </a:lnTo>
                      <a:lnTo>
                        <a:pt x="285" y="225"/>
                      </a:lnTo>
                      <a:lnTo>
                        <a:pt x="299" y="223"/>
                      </a:lnTo>
                      <a:lnTo>
                        <a:pt x="313" y="222"/>
                      </a:lnTo>
                      <a:lnTo>
                        <a:pt x="328" y="220"/>
                      </a:lnTo>
                      <a:lnTo>
                        <a:pt x="342" y="219"/>
                      </a:lnTo>
                      <a:lnTo>
                        <a:pt x="347" y="209"/>
                      </a:lnTo>
                      <a:lnTo>
                        <a:pt x="353" y="199"/>
                      </a:lnTo>
                      <a:lnTo>
                        <a:pt x="359" y="191"/>
                      </a:lnTo>
                      <a:lnTo>
                        <a:pt x="365" y="183"/>
                      </a:lnTo>
                      <a:lnTo>
                        <a:pt x="373" y="171"/>
                      </a:lnTo>
                      <a:lnTo>
                        <a:pt x="379" y="163"/>
                      </a:lnTo>
                      <a:lnTo>
                        <a:pt x="386" y="157"/>
                      </a:lnTo>
                      <a:lnTo>
                        <a:pt x="397" y="15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4872" name="Freeform 32"/>
                <p:cNvSpPr>
                  <a:spLocks/>
                </p:cNvSpPr>
                <p:nvPr/>
              </p:nvSpPr>
              <p:spPr bwMode="auto">
                <a:xfrm>
                  <a:off x="809625" y="3392488"/>
                  <a:ext cx="371475" cy="174625"/>
                </a:xfrm>
                <a:custGeom>
                  <a:avLst/>
                  <a:gdLst>
                    <a:gd name="T0" fmla="*/ 2147483647 w 466"/>
                    <a:gd name="T1" fmla="*/ 2147483647 h 220"/>
                    <a:gd name="T2" fmla="*/ 2147483647 w 466"/>
                    <a:gd name="T3" fmla="*/ 2147483647 h 220"/>
                    <a:gd name="T4" fmla="*/ 2147483647 w 466"/>
                    <a:gd name="T5" fmla="*/ 2147483647 h 220"/>
                    <a:gd name="T6" fmla="*/ 2147483647 w 466"/>
                    <a:gd name="T7" fmla="*/ 2147483647 h 220"/>
                    <a:gd name="T8" fmla="*/ 2147483647 w 466"/>
                    <a:gd name="T9" fmla="*/ 2147483647 h 220"/>
                    <a:gd name="T10" fmla="*/ 2147483647 w 466"/>
                    <a:gd name="T11" fmla="*/ 2147483647 h 220"/>
                    <a:gd name="T12" fmla="*/ 2147483647 w 466"/>
                    <a:gd name="T13" fmla="*/ 2147483647 h 220"/>
                    <a:gd name="T14" fmla="*/ 2147483647 w 466"/>
                    <a:gd name="T15" fmla="*/ 2147483647 h 220"/>
                    <a:gd name="T16" fmla="*/ 2147483647 w 466"/>
                    <a:gd name="T17" fmla="*/ 2147483647 h 220"/>
                    <a:gd name="T18" fmla="*/ 2147483647 w 466"/>
                    <a:gd name="T19" fmla="*/ 2147483647 h 220"/>
                    <a:gd name="T20" fmla="*/ 2147483647 w 466"/>
                    <a:gd name="T21" fmla="*/ 2147483647 h 220"/>
                    <a:gd name="T22" fmla="*/ 2147483647 w 466"/>
                    <a:gd name="T23" fmla="*/ 2147483647 h 220"/>
                    <a:gd name="T24" fmla="*/ 2147483647 w 466"/>
                    <a:gd name="T25" fmla="*/ 2147483647 h 220"/>
                    <a:gd name="T26" fmla="*/ 2147483647 w 466"/>
                    <a:gd name="T27" fmla="*/ 2147483647 h 220"/>
                    <a:gd name="T28" fmla="*/ 2147483647 w 466"/>
                    <a:gd name="T29" fmla="*/ 2147483647 h 220"/>
                    <a:gd name="T30" fmla="*/ 2147483647 w 466"/>
                    <a:gd name="T31" fmla="*/ 2147483647 h 220"/>
                    <a:gd name="T32" fmla="*/ 2147483647 w 466"/>
                    <a:gd name="T33" fmla="*/ 2147483647 h 220"/>
                    <a:gd name="T34" fmla="*/ 2147483647 w 466"/>
                    <a:gd name="T35" fmla="*/ 2147483647 h 220"/>
                    <a:gd name="T36" fmla="*/ 2147483647 w 466"/>
                    <a:gd name="T37" fmla="*/ 2147483647 h 220"/>
                    <a:gd name="T38" fmla="*/ 2147483647 w 466"/>
                    <a:gd name="T39" fmla="*/ 2147483647 h 220"/>
                    <a:gd name="T40" fmla="*/ 2147483647 w 466"/>
                    <a:gd name="T41" fmla="*/ 1500123187 h 220"/>
                    <a:gd name="T42" fmla="*/ 2147483647 w 466"/>
                    <a:gd name="T43" fmla="*/ 2147483647 h 220"/>
                    <a:gd name="T44" fmla="*/ 2147483647 w 466"/>
                    <a:gd name="T45" fmla="*/ 2147483647 h 220"/>
                    <a:gd name="T46" fmla="*/ 2147483647 w 466"/>
                    <a:gd name="T47" fmla="*/ 2147483647 h 220"/>
                    <a:gd name="T48" fmla="*/ 2147483647 w 466"/>
                    <a:gd name="T49" fmla="*/ 2147483647 h 220"/>
                    <a:gd name="T50" fmla="*/ 2147483647 w 466"/>
                    <a:gd name="T51" fmla="*/ 2147483647 h 220"/>
                    <a:gd name="T52" fmla="*/ 2147483647 w 466"/>
                    <a:gd name="T53" fmla="*/ 2147483647 h 220"/>
                    <a:gd name="T54" fmla="*/ 2147483647 w 466"/>
                    <a:gd name="T55" fmla="*/ 2147483647 h 220"/>
                    <a:gd name="T56" fmla="*/ 2147483647 w 466"/>
                    <a:gd name="T57" fmla="*/ 2147483647 h 220"/>
                    <a:gd name="T58" fmla="*/ 2147483647 w 466"/>
                    <a:gd name="T59" fmla="*/ 2147483647 h 220"/>
                    <a:gd name="T60" fmla="*/ 2147483647 w 466"/>
                    <a:gd name="T61" fmla="*/ 2147483647 h 220"/>
                    <a:gd name="T62" fmla="*/ 2147483647 w 466"/>
                    <a:gd name="T63" fmla="*/ 2147483647 h 220"/>
                    <a:gd name="T64" fmla="*/ 2147483647 w 466"/>
                    <a:gd name="T65" fmla="*/ 2147483647 h 220"/>
                    <a:gd name="T66" fmla="*/ 2147483647 w 466"/>
                    <a:gd name="T67" fmla="*/ 2147483647 h 220"/>
                    <a:gd name="T68" fmla="*/ 2147483647 w 466"/>
                    <a:gd name="T69" fmla="*/ 2147483647 h 220"/>
                    <a:gd name="T70" fmla="*/ 2147483647 w 466"/>
                    <a:gd name="T71" fmla="*/ 2147483647 h 220"/>
                    <a:gd name="T72" fmla="*/ 2147483647 w 466"/>
                    <a:gd name="T73" fmla="*/ 2147483647 h 220"/>
                    <a:gd name="T74" fmla="*/ 2147483647 w 466"/>
                    <a:gd name="T75" fmla="*/ 2147483647 h 220"/>
                    <a:gd name="T76" fmla="*/ 2147483647 w 466"/>
                    <a:gd name="T77" fmla="*/ 2147483647 h 220"/>
                    <a:gd name="T78" fmla="*/ 0 w 466"/>
                    <a:gd name="T79" fmla="*/ 2147483647 h 220"/>
                    <a:gd name="T80" fmla="*/ 2147483647 w 466"/>
                    <a:gd name="T81" fmla="*/ 2147483647 h 220"/>
                    <a:gd name="T82" fmla="*/ 2147483647 w 466"/>
                    <a:gd name="T83" fmla="*/ 2147483647 h 220"/>
                    <a:gd name="T84" fmla="*/ 2147483647 w 466"/>
                    <a:gd name="T85" fmla="*/ 2147483647 h 220"/>
                    <a:gd name="T86" fmla="*/ 2147483647 w 466"/>
                    <a:gd name="T87" fmla="*/ 2147483647 h 220"/>
                    <a:gd name="T88" fmla="*/ 2147483647 w 466"/>
                    <a:gd name="T89" fmla="*/ 2147483647 h 220"/>
                    <a:gd name="T90" fmla="*/ 2147483647 w 466"/>
                    <a:gd name="T91" fmla="*/ 2147483647 h 220"/>
                    <a:gd name="T92" fmla="*/ 2147483647 w 466"/>
                    <a:gd name="T93" fmla="*/ 2147483647 h 220"/>
                    <a:gd name="T94" fmla="*/ 2147483647 w 466"/>
                    <a:gd name="T95" fmla="*/ 2147483647 h 220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466"/>
                    <a:gd name="T145" fmla="*/ 0 h 220"/>
                    <a:gd name="T146" fmla="*/ 466 w 466"/>
                    <a:gd name="T147" fmla="*/ 220 h 220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466" h="220">
                      <a:moveTo>
                        <a:pt x="125" y="162"/>
                      </a:moveTo>
                      <a:lnTo>
                        <a:pt x="142" y="160"/>
                      </a:lnTo>
                      <a:lnTo>
                        <a:pt x="152" y="157"/>
                      </a:lnTo>
                      <a:lnTo>
                        <a:pt x="157" y="153"/>
                      </a:lnTo>
                      <a:lnTo>
                        <a:pt x="159" y="150"/>
                      </a:lnTo>
                      <a:lnTo>
                        <a:pt x="158" y="146"/>
                      </a:lnTo>
                      <a:lnTo>
                        <a:pt x="157" y="142"/>
                      </a:lnTo>
                      <a:lnTo>
                        <a:pt x="157" y="137"/>
                      </a:lnTo>
                      <a:lnTo>
                        <a:pt x="158" y="133"/>
                      </a:lnTo>
                      <a:lnTo>
                        <a:pt x="160" y="128"/>
                      </a:lnTo>
                      <a:lnTo>
                        <a:pt x="163" y="122"/>
                      </a:lnTo>
                      <a:lnTo>
                        <a:pt x="168" y="115"/>
                      </a:lnTo>
                      <a:lnTo>
                        <a:pt x="173" y="109"/>
                      </a:lnTo>
                      <a:lnTo>
                        <a:pt x="177" y="105"/>
                      </a:lnTo>
                      <a:lnTo>
                        <a:pt x="182" y="100"/>
                      </a:lnTo>
                      <a:lnTo>
                        <a:pt x="188" y="98"/>
                      </a:lnTo>
                      <a:lnTo>
                        <a:pt x="193" y="97"/>
                      </a:lnTo>
                      <a:lnTo>
                        <a:pt x="200" y="97"/>
                      </a:lnTo>
                      <a:lnTo>
                        <a:pt x="207" y="98"/>
                      </a:lnTo>
                      <a:lnTo>
                        <a:pt x="216" y="98"/>
                      </a:lnTo>
                      <a:lnTo>
                        <a:pt x="226" y="99"/>
                      </a:lnTo>
                      <a:lnTo>
                        <a:pt x="237" y="100"/>
                      </a:lnTo>
                      <a:lnTo>
                        <a:pt x="250" y="101"/>
                      </a:lnTo>
                      <a:lnTo>
                        <a:pt x="264" y="103"/>
                      </a:lnTo>
                      <a:lnTo>
                        <a:pt x="279" y="104"/>
                      </a:lnTo>
                      <a:lnTo>
                        <a:pt x="292" y="105"/>
                      </a:lnTo>
                      <a:lnTo>
                        <a:pt x="304" y="105"/>
                      </a:lnTo>
                      <a:lnTo>
                        <a:pt x="313" y="104"/>
                      </a:lnTo>
                      <a:lnTo>
                        <a:pt x="320" y="101"/>
                      </a:lnTo>
                      <a:lnTo>
                        <a:pt x="328" y="98"/>
                      </a:lnTo>
                      <a:lnTo>
                        <a:pt x="336" y="95"/>
                      </a:lnTo>
                      <a:lnTo>
                        <a:pt x="345" y="90"/>
                      </a:lnTo>
                      <a:lnTo>
                        <a:pt x="357" y="84"/>
                      </a:lnTo>
                      <a:lnTo>
                        <a:pt x="368" y="78"/>
                      </a:lnTo>
                      <a:lnTo>
                        <a:pt x="379" y="74"/>
                      </a:lnTo>
                      <a:lnTo>
                        <a:pt x="386" y="70"/>
                      </a:lnTo>
                      <a:lnTo>
                        <a:pt x="394" y="67"/>
                      </a:lnTo>
                      <a:lnTo>
                        <a:pt x="401" y="63"/>
                      </a:lnTo>
                      <a:lnTo>
                        <a:pt x="410" y="61"/>
                      </a:lnTo>
                      <a:lnTo>
                        <a:pt x="421" y="58"/>
                      </a:lnTo>
                      <a:lnTo>
                        <a:pt x="435" y="54"/>
                      </a:lnTo>
                      <a:lnTo>
                        <a:pt x="449" y="52"/>
                      </a:lnTo>
                      <a:lnTo>
                        <a:pt x="458" y="50"/>
                      </a:lnTo>
                      <a:lnTo>
                        <a:pt x="464" y="48"/>
                      </a:lnTo>
                      <a:lnTo>
                        <a:pt x="466" y="47"/>
                      </a:lnTo>
                      <a:lnTo>
                        <a:pt x="465" y="47"/>
                      </a:lnTo>
                      <a:lnTo>
                        <a:pt x="463" y="46"/>
                      </a:lnTo>
                      <a:lnTo>
                        <a:pt x="460" y="44"/>
                      </a:lnTo>
                      <a:lnTo>
                        <a:pt x="455" y="41"/>
                      </a:lnTo>
                      <a:lnTo>
                        <a:pt x="449" y="38"/>
                      </a:lnTo>
                      <a:lnTo>
                        <a:pt x="442" y="35"/>
                      </a:lnTo>
                      <a:lnTo>
                        <a:pt x="434" y="33"/>
                      </a:lnTo>
                      <a:lnTo>
                        <a:pt x="427" y="31"/>
                      </a:lnTo>
                      <a:lnTo>
                        <a:pt x="419" y="30"/>
                      </a:lnTo>
                      <a:lnTo>
                        <a:pt x="415" y="29"/>
                      </a:lnTo>
                      <a:lnTo>
                        <a:pt x="410" y="29"/>
                      </a:lnTo>
                      <a:lnTo>
                        <a:pt x="409" y="29"/>
                      </a:lnTo>
                      <a:lnTo>
                        <a:pt x="409" y="27"/>
                      </a:lnTo>
                      <a:lnTo>
                        <a:pt x="408" y="21"/>
                      </a:lnTo>
                      <a:lnTo>
                        <a:pt x="405" y="12"/>
                      </a:lnTo>
                      <a:lnTo>
                        <a:pt x="402" y="2"/>
                      </a:lnTo>
                      <a:lnTo>
                        <a:pt x="398" y="0"/>
                      </a:lnTo>
                      <a:lnTo>
                        <a:pt x="393" y="3"/>
                      </a:lnTo>
                      <a:lnTo>
                        <a:pt x="386" y="10"/>
                      </a:lnTo>
                      <a:lnTo>
                        <a:pt x="379" y="20"/>
                      </a:lnTo>
                      <a:lnTo>
                        <a:pt x="372" y="30"/>
                      </a:lnTo>
                      <a:lnTo>
                        <a:pt x="366" y="41"/>
                      </a:lnTo>
                      <a:lnTo>
                        <a:pt x="362" y="52"/>
                      </a:lnTo>
                      <a:lnTo>
                        <a:pt x="360" y="61"/>
                      </a:lnTo>
                      <a:lnTo>
                        <a:pt x="357" y="68"/>
                      </a:lnTo>
                      <a:lnTo>
                        <a:pt x="350" y="74"/>
                      </a:lnTo>
                      <a:lnTo>
                        <a:pt x="339" y="78"/>
                      </a:lnTo>
                      <a:lnTo>
                        <a:pt x="326" y="83"/>
                      </a:lnTo>
                      <a:lnTo>
                        <a:pt x="313" y="86"/>
                      </a:lnTo>
                      <a:lnTo>
                        <a:pt x="302" y="88"/>
                      </a:lnTo>
                      <a:lnTo>
                        <a:pt x="295" y="90"/>
                      </a:lnTo>
                      <a:lnTo>
                        <a:pt x="291" y="90"/>
                      </a:lnTo>
                      <a:lnTo>
                        <a:pt x="291" y="70"/>
                      </a:lnTo>
                      <a:lnTo>
                        <a:pt x="289" y="71"/>
                      </a:lnTo>
                      <a:lnTo>
                        <a:pt x="284" y="73"/>
                      </a:lnTo>
                      <a:lnTo>
                        <a:pt x="276" y="75"/>
                      </a:lnTo>
                      <a:lnTo>
                        <a:pt x="267" y="77"/>
                      </a:lnTo>
                      <a:lnTo>
                        <a:pt x="257" y="78"/>
                      </a:lnTo>
                      <a:lnTo>
                        <a:pt x="245" y="80"/>
                      </a:lnTo>
                      <a:lnTo>
                        <a:pt x="235" y="77"/>
                      </a:lnTo>
                      <a:lnTo>
                        <a:pt x="226" y="74"/>
                      </a:lnTo>
                      <a:lnTo>
                        <a:pt x="218" y="70"/>
                      </a:lnTo>
                      <a:lnTo>
                        <a:pt x="211" y="68"/>
                      </a:lnTo>
                      <a:lnTo>
                        <a:pt x="205" y="68"/>
                      </a:lnTo>
                      <a:lnTo>
                        <a:pt x="199" y="68"/>
                      </a:lnTo>
                      <a:lnTo>
                        <a:pt x="193" y="70"/>
                      </a:lnTo>
                      <a:lnTo>
                        <a:pt x="189" y="71"/>
                      </a:lnTo>
                      <a:lnTo>
                        <a:pt x="183" y="75"/>
                      </a:lnTo>
                      <a:lnTo>
                        <a:pt x="177" y="77"/>
                      </a:lnTo>
                      <a:lnTo>
                        <a:pt x="170" y="81"/>
                      </a:lnTo>
                      <a:lnTo>
                        <a:pt x="163" y="84"/>
                      </a:lnTo>
                      <a:lnTo>
                        <a:pt x="154" y="88"/>
                      </a:lnTo>
                      <a:lnTo>
                        <a:pt x="145" y="92"/>
                      </a:lnTo>
                      <a:lnTo>
                        <a:pt x="144" y="95"/>
                      </a:lnTo>
                      <a:lnTo>
                        <a:pt x="144" y="97"/>
                      </a:lnTo>
                      <a:lnTo>
                        <a:pt x="143" y="99"/>
                      </a:lnTo>
                      <a:lnTo>
                        <a:pt x="142" y="103"/>
                      </a:lnTo>
                      <a:lnTo>
                        <a:pt x="138" y="112"/>
                      </a:lnTo>
                      <a:lnTo>
                        <a:pt x="133" y="118"/>
                      </a:lnTo>
                      <a:lnTo>
                        <a:pt x="129" y="122"/>
                      </a:lnTo>
                      <a:lnTo>
                        <a:pt x="123" y="123"/>
                      </a:lnTo>
                      <a:lnTo>
                        <a:pt x="117" y="124"/>
                      </a:lnTo>
                      <a:lnTo>
                        <a:pt x="113" y="126"/>
                      </a:lnTo>
                      <a:lnTo>
                        <a:pt x="107" y="127"/>
                      </a:lnTo>
                      <a:lnTo>
                        <a:pt x="102" y="128"/>
                      </a:lnTo>
                      <a:lnTo>
                        <a:pt x="95" y="133"/>
                      </a:lnTo>
                      <a:lnTo>
                        <a:pt x="86" y="142"/>
                      </a:lnTo>
                      <a:lnTo>
                        <a:pt x="75" y="152"/>
                      </a:lnTo>
                      <a:lnTo>
                        <a:pt x="61" y="165"/>
                      </a:lnTo>
                      <a:lnTo>
                        <a:pt x="48" y="177"/>
                      </a:lnTo>
                      <a:lnTo>
                        <a:pt x="36" y="190"/>
                      </a:lnTo>
                      <a:lnTo>
                        <a:pt x="24" y="199"/>
                      </a:lnTo>
                      <a:lnTo>
                        <a:pt x="15" y="206"/>
                      </a:lnTo>
                      <a:lnTo>
                        <a:pt x="3" y="214"/>
                      </a:lnTo>
                      <a:lnTo>
                        <a:pt x="0" y="218"/>
                      </a:lnTo>
                      <a:lnTo>
                        <a:pt x="3" y="220"/>
                      </a:lnTo>
                      <a:lnTo>
                        <a:pt x="18" y="220"/>
                      </a:lnTo>
                      <a:lnTo>
                        <a:pt x="27" y="219"/>
                      </a:lnTo>
                      <a:lnTo>
                        <a:pt x="38" y="218"/>
                      </a:lnTo>
                      <a:lnTo>
                        <a:pt x="47" y="214"/>
                      </a:lnTo>
                      <a:lnTo>
                        <a:pt x="56" y="211"/>
                      </a:lnTo>
                      <a:lnTo>
                        <a:pt x="64" y="207"/>
                      </a:lnTo>
                      <a:lnTo>
                        <a:pt x="72" y="204"/>
                      </a:lnTo>
                      <a:lnTo>
                        <a:pt x="79" y="201"/>
                      </a:lnTo>
                      <a:lnTo>
                        <a:pt x="86" y="197"/>
                      </a:lnTo>
                      <a:lnTo>
                        <a:pt x="90" y="196"/>
                      </a:lnTo>
                      <a:lnTo>
                        <a:pt x="92" y="194"/>
                      </a:lnTo>
                      <a:lnTo>
                        <a:pt x="95" y="192"/>
                      </a:lnTo>
                      <a:lnTo>
                        <a:pt x="98" y="191"/>
                      </a:lnTo>
                      <a:lnTo>
                        <a:pt x="97" y="191"/>
                      </a:lnTo>
                      <a:lnTo>
                        <a:pt x="95" y="190"/>
                      </a:lnTo>
                      <a:lnTo>
                        <a:pt x="93" y="189"/>
                      </a:lnTo>
                      <a:lnTo>
                        <a:pt x="92" y="188"/>
                      </a:lnTo>
                      <a:lnTo>
                        <a:pt x="85" y="183"/>
                      </a:lnTo>
                      <a:lnTo>
                        <a:pt x="82" y="180"/>
                      </a:lnTo>
                      <a:lnTo>
                        <a:pt x="80" y="176"/>
                      </a:lnTo>
                      <a:lnTo>
                        <a:pt x="82" y="173"/>
                      </a:lnTo>
                      <a:lnTo>
                        <a:pt x="86" y="169"/>
                      </a:lnTo>
                      <a:lnTo>
                        <a:pt x="95" y="167"/>
                      </a:lnTo>
                      <a:lnTo>
                        <a:pt x="108" y="165"/>
                      </a:lnTo>
                      <a:lnTo>
                        <a:pt x="125" y="16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4873" name="Freeform 33"/>
                <p:cNvSpPr>
                  <a:spLocks/>
                </p:cNvSpPr>
                <p:nvPr/>
              </p:nvSpPr>
              <p:spPr bwMode="auto">
                <a:xfrm>
                  <a:off x="1116013" y="2595563"/>
                  <a:ext cx="231775" cy="103188"/>
                </a:xfrm>
                <a:custGeom>
                  <a:avLst/>
                  <a:gdLst>
                    <a:gd name="T0" fmla="*/ 2147483647 w 291"/>
                    <a:gd name="T1" fmla="*/ 2147483647 h 132"/>
                    <a:gd name="T2" fmla="*/ 2147483647 w 291"/>
                    <a:gd name="T3" fmla="*/ 2147483647 h 132"/>
                    <a:gd name="T4" fmla="*/ 2147483647 w 291"/>
                    <a:gd name="T5" fmla="*/ 2147483647 h 132"/>
                    <a:gd name="T6" fmla="*/ 2147483647 w 291"/>
                    <a:gd name="T7" fmla="*/ 2147483647 h 132"/>
                    <a:gd name="T8" fmla="*/ 2147483647 w 291"/>
                    <a:gd name="T9" fmla="*/ 2147483647 h 132"/>
                    <a:gd name="T10" fmla="*/ 2147483647 w 291"/>
                    <a:gd name="T11" fmla="*/ 2147483647 h 132"/>
                    <a:gd name="T12" fmla="*/ 2147483647 w 291"/>
                    <a:gd name="T13" fmla="*/ 0 h 132"/>
                    <a:gd name="T14" fmla="*/ 2147483647 w 291"/>
                    <a:gd name="T15" fmla="*/ 0 h 132"/>
                    <a:gd name="T16" fmla="*/ 2147483647 w 291"/>
                    <a:gd name="T17" fmla="*/ 1433023078 h 132"/>
                    <a:gd name="T18" fmla="*/ 2147483647 w 291"/>
                    <a:gd name="T19" fmla="*/ 2147483647 h 132"/>
                    <a:gd name="T20" fmla="*/ 2147483647 w 291"/>
                    <a:gd name="T21" fmla="*/ 2147483647 h 132"/>
                    <a:gd name="T22" fmla="*/ 2147483647 w 291"/>
                    <a:gd name="T23" fmla="*/ 2147483647 h 132"/>
                    <a:gd name="T24" fmla="*/ 2147483647 w 291"/>
                    <a:gd name="T25" fmla="*/ 2147483647 h 132"/>
                    <a:gd name="T26" fmla="*/ 2147483647 w 291"/>
                    <a:gd name="T27" fmla="*/ 2147483647 h 132"/>
                    <a:gd name="T28" fmla="*/ 2147483647 w 291"/>
                    <a:gd name="T29" fmla="*/ 2147483647 h 132"/>
                    <a:gd name="T30" fmla="*/ 2147483647 w 291"/>
                    <a:gd name="T31" fmla="*/ 2147483647 h 132"/>
                    <a:gd name="T32" fmla="*/ 2147483647 w 291"/>
                    <a:gd name="T33" fmla="*/ 2147483647 h 132"/>
                    <a:gd name="T34" fmla="*/ 2147483647 w 291"/>
                    <a:gd name="T35" fmla="*/ 1910900947 h 132"/>
                    <a:gd name="T36" fmla="*/ 2147483647 w 291"/>
                    <a:gd name="T37" fmla="*/ 0 h 132"/>
                    <a:gd name="T38" fmla="*/ 2147483647 w 291"/>
                    <a:gd name="T39" fmla="*/ 0 h 132"/>
                    <a:gd name="T40" fmla="*/ 2147483647 w 291"/>
                    <a:gd name="T41" fmla="*/ 1433023078 h 132"/>
                    <a:gd name="T42" fmla="*/ 2147483647 w 291"/>
                    <a:gd name="T43" fmla="*/ 2147483647 h 132"/>
                    <a:gd name="T44" fmla="*/ 2147483647 w 291"/>
                    <a:gd name="T45" fmla="*/ 2147483647 h 132"/>
                    <a:gd name="T46" fmla="*/ 2147483647 w 291"/>
                    <a:gd name="T47" fmla="*/ 2147483647 h 132"/>
                    <a:gd name="T48" fmla="*/ 2147483647 w 291"/>
                    <a:gd name="T49" fmla="*/ 2147483647 h 132"/>
                    <a:gd name="T50" fmla="*/ 2147483647 w 291"/>
                    <a:gd name="T51" fmla="*/ 2147483647 h 132"/>
                    <a:gd name="T52" fmla="*/ 2147483647 w 291"/>
                    <a:gd name="T53" fmla="*/ 2147483647 h 132"/>
                    <a:gd name="T54" fmla="*/ 2147483647 w 291"/>
                    <a:gd name="T55" fmla="*/ 2147483647 h 132"/>
                    <a:gd name="T56" fmla="*/ 2147483647 w 291"/>
                    <a:gd name="T57" fmla="*/ 2147483647 h 132"/>
                    <a:gd name="T58" fmla="*/ 2147483647 w 291"/>
                    <a:gd name="T59" fmla="*/ 2147483647 h 132"/>
                    <a:gd name="T60" fmla="*/ 1010562072 w 291"/>
                    <a:gd name="T61" fmla="*/ 2147483647 h 132"/>
                    <a:gd name="T62" fmla="*/ 1515525513 w 291"/>
                    <a:gd name="T63" fmla="*/ 2147483647 h 132"/>
                    <a:gd name="T64" fmla="*/ 2147483647 w 291"/>
                    <a:gd name="T65" fmla="*/ 2147483647 h 132"/>
                    <a:gd name="T66" fmla="*/ 2147483647 w 291"/>
                    <a:gd name="T67" fmla="*/ 2147483647 h 132"/>
                    <a:gd name="T68" fmla="*/ 2147483647 w 291"/>
                    <a:gd name="T69" fmla="*/ 2147483647 h 132"/>
                    <a:gd name="T70" fmla="*/ 2147483647 w 291"/>
                    <a:gd name="T71" fmla="*/ 2147483647 h 132"/>
                    <a:gd name="T72" fmla="*/ 2147483647 w 291"/>
                    <a:gd name="T73" fmla="*/ 2147483647 h 132"/>
                    <a:gd name="T74" fmla="*/ 2147483647 w 291"/>
                    <a:gd name="T75" fmla="*/ 2147483647 h 132"/>
                    <a:gd name="T76" fmla="*/ 2147483647 w 291"/>
                    <a:gd name="T77" fmla="*/ 2147483647 h 132"/>
                    <a:gd name="T78" fmla="*/ 2147483647 w 291"/>
                    <a:gd name="T79" fmla="*/ 2147483647 h 132"/>
                    <a:gd name="T80" fmla="*/ 2147483647 w 291"/>
                    <a:gd name="T81" fmla="*/ 2147483647 h 132"/>
                    <a:gd name="T82" fmla="*/ 2147483647 w 291"/>
                    <a:gd name="T83" fmla="*/ 2147483647 h 132"/>
                    <a:gd name="T84" fmla="*/ 2147483647 w 291"/>
                    <a:gd name="T85" fmla="*/ 2147483647 h 132"/>
                    <a:gd name="T86" fmla="*/ 2147483647 w 291"/>
                    <a:gd name="T87" fmla="*/ 2147483647 h 132"/>
                    <a:gd name="T88" fmla="*/ 2147483647 w 291"/>
                    <a:gd name="T89" fmla="*/ 2147483647 h 132"/>
                    <a:gd name="T90" fmla="*/ 2147483647 w 291"/>
                    <a:gd name="T91" fmla="*/ 2147483647 h 132"/>
                    <a:gd name="T92" fmla="*/ 2147483647 w 291"/>
                    <a:gd name="T93" fmla="*/ 2147483647 h 132"/>
                    <a:gd name="T94" fmla="*/ 2147483647 w 291"/>
                    <a:gd name="T95" fmla="*/ 2147483647 h 132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291"/>
                    <a:gd name="T145" fmla="*/ 0 h 132"/>
                    <a:gd name="T146" fmla="*/ 291 w 291"/>
                    <a:gd name="T147" fmla="*/ 132 h 132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291" h="132">
                      <a:moveTo>
                        <a:pt x="260" y="74"/>
                      </a:moveTo>
                      <a:lnTo>
                        <a:pt x="266" y="67"/>
                      </a:lnTo>
                      <a:lnTo>
                        <a:pt x="261" y="63"/>
                      </a:lnTo>
                      <a:lnTo>
                        <a:pt x="256" y="56"/>
                      </a:lnTo>
                      <a:lnTo>
                        <a:pt x="253" y="48"/>
                      </a:lnTo>
                      <a:lnTo>
                        <a:pt x="258" y="40"/>
                      </a:lnTo>
                      <a:lnTo>
                        <a:pt x="266" y="34"/>
                      </a:lnTo>
                      <a:lnTo>
                        <a:pt x="275" y="28"/>
                      </a:lnTo>
                      <a:lnTo>
                        <a:pt x="283" y="22"/>
                      </a:lnTo>
                      <a:lnTo>
                        <a:pt x="289" y="15"/>
                      </a:lnTo>
                      <a:lnTo>
                        <a:pt x="291" y="11"/>
                      </a:lnTo>
                      <a:lnTo>
                        <a:pt x="290" y="6"/>
                      </a:lnTo>
                      <a:lnTo>
                        <a:pt x="283" y="3"/>
                      </a:lnTo>
                      <a:lnTo>
                        <a:pt x="277" y="0"/>
                      </a:lnTo>
                      <a:lnTo>
                        <a:pt x="273" y="0"/>
                      </a:lnTo>
                      <a:lnTo>
                        <a:pt x="267" y="0"/>
                      </a:lnTo>
                      <a:lnTo>
                        <a:pt x="261" y="2"/>
                      </a:lnTo>
                      <a:lnTo>
                        <a:pt x="256" y="3"/>
                      </a:lnTo>
                      <a:lnTo>
                        <a:pt x="249" y="5"/>
                      </a:lnTo>
                      <a:lnTo>
                        <a:pt x="243" y="6"/>
                      </a:lnTo>
                      <a:lnTo>
                        <a:pt x="237" y="6"/>
                      </a:lnTo>
                      <a:lnTo>
                        <a:pt x="230" y="6"/>
                      </a:lnTo>
                      <a:lnTo>
                        <a:pt x="222" y="6"/>
                      </a:lnTo>
                      <a:lnTo>
                        <a:pt x="213" y="7"/>
                      </a:lnTo>
                      <a:lnTo>
                        <a:pt x="204" y="7"/>
                      </a:lnTo>
                      <a:lnTo>
                        <a:pt x="193" y="8"/>
                      </a:lnTo>
                      <a:lnTo>
                        <a:pt x="183" y="10"/>
                      </a:lnTo>
                      <a:lnTo>
                        <a:pt x="173" y="11"/>
                      </a:lnTo>
                      <a:lnTo>
                        <a:pt x="162" y="12"/>
                      </a:lnTo>
                      <a:lnTo>
                        <a:pt x="156" y="12"/>
                      </a:lnTo>
                      <a:lnTo>
                        <a:pt x="151" y="12"/>
                      </a:lnTo>
                      <a:lnTo>
                        <a:pt x="145" y="12"/>
                      </a:lnTo>
                      <a:lnTo>
                        <a:pt x="139" y="10"/>
                      </a:lnTo>
                      <a:lnTo>
                        <a:pt x="133" y="8"/>
                      </a:lnTo>
                      <a:lnTo>
                        <a:pt x="129" y="6"/>
                      </a:lnTo>
                      <a:lnTo>
                        <a:pt x="124" y="4"/>
                      </a:lnTo>
                      <a:lnTo>
                        <a:pt x="120" y="0"/>
                      </a:lnTo>
                      <a:lnTo>
                        <a:pt x="117" y="0"/>
                      </a:lnTo>
                      <a:lnTo>
                        <a:pt x="116" y="0"/>
                      </a:lnTo>
                      <a:lnTo>
                        <a:pt x="114" y="0"/>
                      </a:lnTo>
                      <a:lnTo>
                        <a:pt x="112" y="2"/>
                      </a:lnTo>
                      <a:lnTo>
                        <a:pt x="95" y="3"/>
                      </a:lnTo>
                      <a:lnTo>
                        <a:pt x="87" y="4"/>
                      </a:lnTo>
                      <a:lnTo>
                        <a:pt x="84" y="8"/>
                      </a:lnTo>
                      <a:lnTo>
                        <a:pt x="85" y="18"/>
                      </a:lnTo>
                      <a:lnTo>
                        <a:pt x="85" y="23"/>
                      </a:lnTo>
                      <a:lnTo>
                        <a:pt x="85" y="28"/>
                      </a:lnTo>
                      <a:lnTo>
                        <a:pt x="83" y="31"/>
                      </a:lnTo>
                      <a:lnTo>
                        <a:pt x="79" y="34"/>
                      </a:lnTo>
                      <a:lnTo>
                        <a:pt x="74" y="36"/>
                      </a:lnTo>
                      <a:lnTo>
                        <a:pt x="68" y="38"/>
                      </a:lnTo>
                      <a:lnTo>
                        <a:pt x="61" y="40"/>
                      </a:lnTo>
                      <a:lnTo>
                        <a:pt x="53" y="41"/>
                      </a:lnTo>
                      <a:lnTo>
                        <a:pt x="45" y="43"/>
                      </a:lnTo>
                      <a:lnTo>
                        <a:pt x="38" y="46"/>
                      </a:lnTo>
                      <a:lnTo>
                        <a:pt x="31" y="51"/>
                      </a:lnTo>
                      <a:lnTo>
                        <a:pt x="25" y="57"/>
                      </a:lnTo>
                      <a:lnTo>
                        <a:pt x="19" y="63"/>
                      </a:lnTo>
                      <a:lnTo>
                        <a:pt x="15" y="68"/>
                      </a:lnTo>
                      <a:lnTo>
                        <a:pt x="10" y="73"/>
                      </a:lnTo>
                      <a:lnTo>
                        <a:pt x="7" y="76"/>
                      </a:lnTo>
                      <a:lnTo>
                        <a:pt x="2" y="81"/>
                      </a:lnTo>
                      <a:lnTo>
                        <a:pt x="0" y="86"/>
                      </a:lnTo>
                      <a:lnTo>
                        <a:pt x="3" y="91"/>
                      </a:lnTo>
                      <a:lnTo>
                        <a:pt x="10" y="102"/>
                      </a:lnTo>
                      <a:lnTo>
                        <a:pt x="16" y="109"/>
                      </a:lnTo>
                      <a:lnTo>
                        <a:pt x="22" y="114"/>
                      </a:lnTo>
                      <a:lnTo>
                        <a:pt x="29" y="120"/>
                      </a:lnTo>
                      <a:lnTo>
                        <a:pt x="37" y="125"/>
                      </a:lnTo>
                      <a:lnTo>
                        <a:pt x="45" y="128"/>
                      </a:lnTo>
                      <a:lnTo>
                        <a:pt x="53" y="131"/>
                      </a:lnTo>
                      <a:lnTo>
                        <a:pt x="63" y="132"/>
                      </a:lnTo>
                      <a:lnTo>
                        <a:pt x="72" y="132"/>
                      </a:lnTo>
                      <a:lnTo>
                        <a:pt x="82" y="131"/>
                      </a:lnTo>
                      <a:lnTo>
                        <a:pt x="92" y="129"/>
                      </a:lnTo>
                      <a:lnTo>
                        <a:pt x="102" y="128"/>
                      </a:lnTo>
                      <a:lnTo>
                        <a:pt x="112" y="127"/>
                      </a:lnTo>
                      <a:lnTo>
                        <a:pt x="121" y="126"/>
                      </a:lnTo>
                      <a:lnTo>
                        <a:pt x="130" y="126"/>
                      </a:lnTo>
                      <a:lnTo>
                        <a:pt x="137" y="125"/>
                      </a:lnTo>
                      <a:lnTo>
                        <a:pt x="144" y="125"/>
                      </a:lnTo>
                      <a:lnTo>
                        <a:pt x="153" y="123"/>
                      </a:lnTo>
                      <a:lnTo>
                        <a:pt x="163" y="121"/>
                      </a:lnTo>
                      <a:lnTo>
                        <a:pt x="174" y="124"/>
                      </a:lnTo>
                      <a:lnTo>
                        <a:pt x="184" y="126"/>
                      </a:lnTo>
                      <a:lnTo>
                        <a:pt x="194" y="128"/>
                      </a:lnTo>
                      <a:lnTo>
                        <a:pt x="204" y="129"/>
                      </a:lnTo>
                      <a:lnTo>
                        <a:pt x="212" y="131"/>
                      </a:lnTo>
                      <a:lnTo>
                        <a:pt x="218" y="128"/>
                      </a:lnTo>
                      <a:lnTo>
                        <a:pt x="224" y="121"/>
                      </a:lnTo>
                      <a:lnTo>
                        <a:pt x="230" y="114"/>
                      </a:lnTo>
                      <a:lnTo>
                        <a:pt x="235" y="106"/>
                      </a:lnTo>
                      <a:lnTo>
                        <a:pt x="241" y="98"/>
                      </a:lnTo>
                      <a:lnTo>
                        <a:pt x="245" y="91"/>
                      </a:lnTo>
                      <a:lnTo>
                        <a:pt x="250" y="84"/>
                      </a:lnTo>
                      <a:lnTo>
                        <a:pt x="254" y="79"/>
                      </a:lnTo>
                      <a:lnTo>
                        <a:pt x="260" y="7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4874" name="Freeform 34"/>
                <p:cNvSpPr>
                  <a:spLocks/>
                </p:cNvSpPr>
                <p:nvPr/>
              </p:nvSpPr>
              <p:spPr bwMode="auto">
                <a:xfrm>
                  <a:off x="823913" y="3051176"/>
                  <a:ext cx="31750" cy="49213"/>
                </a:xfrm>
                <a:custGeom>
                  <a:avLst/>
                  <a:gdLst>
                    <a:gd name="T0" fmla="*/ 2147483647 w 39"/>
                    <a:gd name="T1" fmla="*/ 2147483647 h 62"/>
                    <a:gd name="T2" fmla="*/ 2147483647 w 39"/>
                    <a:gd name="T3" fmla="*/ 2147483647 h 62"/>
                    <a:gd name="T4" fmla="*/ 2147483647 w 39"/>
                    <a:gd name="T5" fmla="*/ 2147483647 h 62"/>
                    <a:gd name="T6" fmla="*/ 2147483647 w 39"/>
                    <a:gd name="T7" fmla="*/ 2147483647 h 62"/>
                    <a:gd name="T8" fmla="*/ 2147483647 w 39"/>
                    <a:gd name="T9" fmla="*/ 2147483647 h 62"/>
                    <a:gd name="T10" fmla="*/ 2147483647 w 39"/>
                    <a:gd name="T11" fmla="*/ 2147483647 h 62"/>
                    <a:gd name="T12" fmla="*/ 2147483647 w 39"/>
                    <a:gd name="T13" fmla="*/ 2147483647 h 62"/>
                    <a:gd name="T14" fmla="*/ 2147483647 w 39"/>
                    <a:gd name="T15" fmla="*/ 2147483647 h 62"/>
                    <a:gd name="T16" fmla="*/ 2147483647 w 39"/>
                    <a:gd name="T17" fmla="*/ 0 h 62"/>
                    <a:gd name="T18" fmla="*/ 1078978145 w 39"/>
                    <a:gd name="T19" fmla="*/ 500261333 h 62"/>
                    <a:gd name="T20" fmla="*/ 1078978145 w 39"/>
                    <a:gd name="T21" fmla="*/ 2000415088 h 62"/>
                    <a:gd name="T22" fmla="*/ 539488666 w 39"/>
                    <a:gd name="T23" fmla="*/ 2147483647 h 62"/>
                    <a:gd name="T24" fmla="*/ 539488666 w 39"/>
                    <a:gd name="T25" fmla="*/ 2147483647 h 62"/>
                    <a:gd name="T26" fmla="*/ 0 w 39"/>
                    <a:gd name="T27" fmla="*/ 2147483647 h 62"/>
                    <a:gd name="T28" fmla="*/ 539488666 w 39"/>
                    <a:gd name="T29" fmla="*/ 2147483647 h 62"/>
                    <a:gd name="T30" fmla="*/ 1078978145 w 39"/>
                    <a:gd name="T31" fmla="*/ 2147483647 h 62"/>
                    <a:gd name="T32" fmla="*/ 2147483647 w 39"/>
                    <a:gd name="T33" fmla="*/ 2147483647 h 62"/>
                    <a:gd name="T34" fmla="*/ 2147483647 w 39"/>
                    <a:gd name="T35" fmla="*/ 2147483647 h 62"/>
                    <a:gd name="T36" fmla="*/ 2147483647 w 39"/>
                    <a:gd name="T37" fmla="*/ 2147483647 h 62"/>
                    <a:gd name="T38" fmla="*/ 2147483647 w 39"/>
                    <a:gd name="T39" fmla="*/ 2147483647 h 62"/>
                    <a:gd name="T40" fmla="*/ 2147483647 w 39"/>
                    <a:gd name="T41" fmla="*/ 2147483647 h 62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39"/>
                    <a:gd name="T64" fmla="*/ 0 h 62"/>
                    <a:gd name="T65" fmla="*/ 39 w 39"/>
                    <a:gd name="T66" fmla="*/ 62 h 62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39" h="62">
                      <a:moveTo>
                        <a:pt x="34" y="47"/>
                      </a:moveTo>
                      <a:lnTo>
                        <a:pt x="39" y="39"/>
                      </a:lnTo>
                      <a:lnTo>
                        <a:pt x="35" y="32"/>
                      </a:lnTo>
                      <a:lnTo>
                        <a:pt x="27" y="27"/>
                      </a:lnTo>
                      <a:lnTo>
                        <a:pt x="23" y="24"/>
                      </a:lnTo>
                      <a:lnTo>
                        <a:pt x="21" y="22"/>
                      </a:lnTo>
                      <a:lnTo>
                        <a:pt x="14" y="16"/>
                      </a:lnTo>
                      <a:lnTo>
                        <a:pt x="8" y="8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2" y="4"/>
                      </a:lnTo>
                      <a:lnTo>
                        <a:pt x="1" y="6"/>
                      </a:lnTo>
                      <a:lnTo>
                        <a:pt x="1" y="8"/>
                      </a:lnTo>
                      <a:lnTo>
                        <a:pt x="0" y="21"/>
                      </a:lnTo>
                      <a:lnTo>
                        <a:pt x="1" y="35"/>
                      </a:lnTo>
                      <a:lnTo>
                        <a:pt x="2" y="50"/>
                      </a:lnTo>
                      <a:lnTo>
                        <a:pt x="4" y="62"/>
                      </a:lnTo>
                      <a:lnTo>
                        <a:pt x="9" y="51"/>
                      </a:lnTo>
                      <a:lnTo>
                        <a:pt x="15" y="50"/>
                      </a:lnTo>
                      <a:lnTo>
                        <a:pt x="23" y="50"/>
                      </a:lnTo>
                      <a:lnTo>
                        <a:pt x="34" y="4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4875" name="Freeform 35"/>
                <p:cNvSpPr>
                  <a:spLocks/>
                </p:cNvSpPr>
                <p:nvPr/>
              </p:nvSpPr>
              <p:spPr bwMode="auto">
                <a:xfrm>
                  <a:off x="908050" y="3014663"/>
                  <a:ext cx="1587" cy="1588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0 w 1"/>
                    <a:gd name="T5" fmla="*/ 0 h 1"/>
                    <a:gd name="T6" fmla="*/ 0 w 1"/>
                    <a:gd name="T7" fmla="*/ 0 h 1"/>
                    <a:gd name="T8" fmla="*/ 0 w 1"/>
                    <a:gd name="T9" fmla="*/ 2147483647 h 1"/>
                    <a:gd name="T10" fmla="*/ 2147483647 w 1"/>
                    <a:gd name="T11" fmla="*/ 0 h 1"/>
                    <a:gd name="T12" fmla="*/ 2147483647 w 1"/>
                    <a:gd name="T13" fmla="*/ 0 h 1"/>
                    <a:gd name="T14" fmla="*/ 2147483647 w 1"/>
                    <a:gd name="T15" fmla="*/ 0 h 1"/>
                    <a:gd name="T16" fmla="*/ 0 w 1"/>
                    <a:gd name="T17" fmla="*/ 0 h 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"/>
                    <a:gd name="T28" fmla="*/ 0 h 1"/>
                    <a:gd name="T29" fmla="*/ 1 w 1"/>
                    <a:gd name="T30" fmla="*/ 1 h 1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4876" name="Freeform 36"/>
                <p:cNvSpPr>
                  <a:spLocks/>
                </p:cNvSpPr>
                <p:nvPr/>
              </p:nvSpPr>
              <p:spPr bwMode="auto">
                <a:xfrm>
                  <a:off x="754063" y="2859088"/>
                  <a:ext cx="228600" cy="150813"/>
                </a:xfrm>
                <a:custGeom>
                  <a:avLst/>
                  <a:gdLst>
                    <a:gd name="T0" fmla="*/ 2147483647 w 288"/>
                    <a:gd name="T1" fmla="*/ 2147483647 h 191"/>
                    <a:gd name="T2" fmla="*/ 2147483647 w 288"/>
                    <a:gd name="T3" fmla="*/ 2147483647 h 191"/>
                    <a:gd name="T4" fmla="*/ 2147483647 w 288"/>
                    <a:gd name="T5" fmla="*/ 2147483647 h 191"/>
                    <a:gd name="T6" fmla="*/ 2147483647 w 288"/>
                    <a:gd name="T7" fmla="*/ 2147483647 h 191"/>
                    <a:gd name="T8" fmla="*/ 2147483647 w 288"/>
                    <a:gd name="T9" fmla="*/ 2147483647 h 191"/>
                    <a:gd name="T10" fmla="*/ 2147483647 w 288"/>
                    <a:gd name="T11" fmla="*/ 2147483647 h 191"/>
                    <a:gd name="T12" fmla="*/ 2147483647 w 288"/>
                    <a:gd name="T13" fmla="*/ 2147483647 h 191"/>
                    <a:gd name="T14" fmla="*/ 2147483647 w 288"/>
                    <a:gd name="T15" fmla="*/ 2147483647 h 191"/>
                    <a:gd name="T16" fmla="*/ 2147483647 w 288"/>
                    <a:gd name="T17" fmla="*/ 2147483647 h 191"/>
                    <a:gd name="T18" fmla="*/ 2147483647 w 288"/>
                    <a:gd name="T19" fmla="*/ 2147483647 h 191"/>
                    <a:gd name="T20" fmla="*/ 2147483647 w 288"/>
                    <a:gd name="T21" fmla="*/ 2147483647 h 191"/>
                    <a:gd name="T22" fmla="*/ 2147483647 w 288"/>
                    <a:gd name="T23" fmla="*/ 2147483647 h 191"/>
                    <a:gd name="T24" fmla="*/ 2147483647 w 288"/>
                    <a:gd name="T25" fmla="*/ 2147483647 h 191"/>
                    <a:gd name="T26" fmla="*/ 2147483647 w 288"/>
                    <a:gd name="T27" fmla="*/ 2147483647 h 191"/>
                    <a:gd name="T28" fmla="*/ 2147483647 w 288"/>
                    <a:gd name="T29" fmla="*/ 2147483647 h 191"/>
                    <a:gd name="T30" fmla="*/ 2147483647 w 288"/>
                    <a:gd name="T31" fmla="*/ 2147483647 h 191"/>
                    <a:gd name="T32" fmla="*/ 2147483647 w 288"/>
                    <a:gd name="T33" fmla="*/ 2147483647 h 191"/>
                    <a:gd name="T34" fmla="*/ 2147483647 w 288"/>
                    <a:gd name="T35" fmla="*/ 2147483647 h 191"/>
                    <a:gd name="T36" fmla="*/ 2147483647 w 288"/>
                    <a:gd name="T37" fmla="*/ 2147483647 h 191"/>
                    <a:gd name="T38" fmla="*/ 2147483647 w 288"/>
                    <a:gd name="T39" fmla="*/ 2147483647 h 191"/>
                    <a:gd name="T40" fmla="*/ 2147483647 w 288"/>
                    <a:gd name="T41" fmla="*/ 2147483647 h 191"/>
                    <a:gd name="T42" fmla="*/ 2147483647 w 288"/>
                    <a:gd name="T43" fmla="*/ 2147483647 h 191"/>
                    <a:gd name="T44" fmla="*/ 2147483647 w 288"/>
                    <a:gd name="T45" fmla="*/ 2147483647 h 191"/>
                    <a:gd name="T46" fmla="*/ 2147483647 w 288"/>
                    <a:gd name="T47" fmla="*/ 2147483647 h 191"/>
                    <a:gd name="T48" fmla="*/ 2147483647 w 288"/>
                    <a:gd name="T49" fmla="*/ 2147483647 h 191"/>
                    <a:gd name="T50" fmla="*/ 2147483647 w 288"/>
                    <a:gd name="T51" fmla="*/ 2147483647 h 191"/>
                    <a:gd name="T52" fmla="*/ 2147483647 w 288"/>
                    <a:gd name="T53" fmla="*/ 2147483647 h 191"/>
                    <a:gd name="T54" fmla="*/ 2147483647 w 288"/>
                    <a:gd name="T55" fmla="*/ 2147483647 h 191"/>
                    <a:gd name="T56" fmla="*/ 2147483647 w 288"/>
                    <a:gd name="T57" fmla="*/ 2147483647 h 191"/>
                    <a:gd name="T58" fmla="*/ 2147483647 w 288"/>
                    <a:gd name="T59" fmla="*/ 2147483647 h 191"/>
                    <a:gd name="T60" fmla="*/ 2147483647 w 288"/>
                    <a:gd name="T61" fmla="*/ 2147483647 h 191"/>
                    <a:gd name="T62" fmla="*/ 2147483647 w 288"/>
                    <a:gd name="T63" fmla="*/ 2147483647 h 191"/>
                    <a:gd name="T64" fmla="*/ 2147483647 w 288"/>
                    <a:gd name="T65" fmla="*/ 2147483647 h 191"/>
                    <a:gd name="T66" fmla="*/ 2147483647 w 288"/>
                    <a:gd name="T67" fmla="*/ 2147483647 h 191"/>
                    <a:gd name="T68" fmla="*/ 2147483647 w 288"/>
                    <a:gd name="T69" fmla="*/ 2147483647 h 191"/>
                    <a:gd name="T70" fmla="*/ 2147483647 w 288"/>
                    <a:gd name="T71" fmla="*/ 2147483647 h 191"/>
                    <a:gd name="T72" fmla="*/ 2000373771 w 288"/>
                    <a:gd name="T73" fmla="*/ 2147483647 h 191"/>
                    <a:gd name="T74" fmla="*/ 500250605 w 288"/>
                    <a:gd name="T75" fmla="*/ 2147483647 h 191"/>
                    <a:gd name="T76" fmla="*/ 2147483647 w 288"/>
                    <a:gd name="T77" fmla="*/ 2147483647 h 191"/>
                    <a:gd name="T78" fmla="*/ 2147483647 w 288"/>
                    <a:gd name="T79" fmla="*/ 2147483647 h 191"/>
                    <a:gd name="T80" fmla="*/ 2147483647 w 288"/>
                    <a:gd name="T81" fmla="*/ 2147483647 h 191"/>
                    <a:gd name="T82" fmla="*/ 2147483647 w 288"/>
                    <a:gd name="T83" fmla="*/ 2147483647 h 191"/>
                    <a:gd name="T84" fmla="*/ 2147483647 w 288"/>
                    <a:gd name="T85" fmla="*/ 2147483647 h 191"/>
                    <a:gd name="T86" fmla="*/ 2147483647 w 288"/>
                    <a:gd name="T87" fmla="*/ 2147483647 h 191"/>
                    <a:gd name="T88" fmla="*/ 2147483647 w 288"/>
                    <a:gd name="T89" fmla="*/ 2147483647 h 191"/>
                    <a:gd name="T90" fmla="*/ 2147483647 w 288"/>
                    <a:gd name="T91" fmla="*/ 2147483647 h 191"/>
                    <a:gd name="T92" fmla="*/ 2147483647 w 288"/>
                    <a:gd name="T93" fmla="*/ 2147483647 h 191"/>
                    <a:gd name="T94" fmla="*/ 2147483647 w 288"/>
                    <a:gd name="T95" fmla="*/ 2147483647 h 191"/>
                    <a:gd name="T96" fmla="*/ 2147483647 w 288"/>
                    <a:gd name="T97" fmla="*/ 2147483647 h 191"/>
                    <a:gd name="T98" fmla="*/ 2147483647 w 288"/>
                    <a:gd name="T99" fmla="*/ 2147483647 h 191"/>
                    <a:gd name="T100" fmla="*/ 2147483647 w 288"/>
                    <a:gd name="T101" fmla="*/ 2147483647 h 191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288"/>
                    <a:gd name="T154" fmla="*/ 0 h 191"/>
                    <a:gd name="T155" fmla="*/ 288 w 288"/>
                    <a:gd name="T156" fmla="*/ 191 h 191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288" h="191">
                      <a:moveTo>
                        <a:pt x="179" y="129"/>
                      </a:moveTo>
                      <a:lnTo>
                        <a:pt x="182" y="121"/>
                      </a:lnTo>
                      <a:lnTo>
                        <a:pt x="187" y="119"/>
                      </a:lnTo>
                      <a:lnTo>
                        <a:pt x="195" y="119"/>
                      </a:lnTo>
                      <a:lnTo>
                        <a:pt x="208" y="120"/>
                      </a:lnTo>
                      <a:lnTo>
                        <a:pt x="215" y="119"/>
                      </a:lnTo>
                      <a:lnTo>
                        <a:pt x="220" y="118"/>
                      </a:lnTo>
                      <a:lnTo>
                        <a:pt x="224" y="117"/>
                      </a:lnTo>
                      <a:lnTo>
                        <a:pt x="229" y="114"/>
                      </a:lnTo>
                      <a:lnTo>
                        <a:pt x="233" y="112"/>
                      </a:lnTo>
                      <a:lnTo>
                        <a:pt x="241" y="111"/>
                      </a:lnTo>
                      <a:lnTo>
                        <a:pt x="251" y="112"/>
                      </a:lnTo>
                      <a:lnTo>
                        <a:pt x="263" y="113"/>
                      </a:lnTo>
                      <a:lnTo>
                        <a:pt x="275" y="116"/>
                      </a:lnTo>
                      <a:lnTo>
                        <a:pt x="283" y="116"/>
                      </a:lnTo>
                      <a:lnTo>
                        <a:pt x="286" y="114"/>
                      </a:lnTo>
                      <a:lnTo>
                        <a:pt x="288" y="112"/>
                      </a:lnTo>
                      <a:lnTo>
                        <a:pt x="286" y="110"/>
                      </a:lnTo>
                      <a:lnTo>
                        <a:pt x="284" y="106"/>
                      </a:lnTo>
                      <a:lnTo>
                        <a:pt x="282" y="102"/>
                      </a:lnTo>
                      <a:lnTo>
                        <a:pt x="280" y="97"/>
                      </a:lnTo>
                      <a:lnTo>
                        <a:pt x="280" y="89"/>
                      </a:lnTo>
                      <a:lnTo>
                        <a:pt x="282" y="82"/>
                      </a:lnTo>
                      <a:lnTo>
                        <a:pt x="285" y="74"/>
                      </a:lnTo>
                      <a:lnTo>
                        <a:pt x="286" y="64"/>
                      </a:lnTo>
                      <a:lnTo>
                        <a:pt x="285" y="59"/>
                      </a:lnTo>
                      <a:lnTo>
                        <a:pt x="282" y="57"/>
                      </a:lnTo>
                      <a:lnTo>
                        <a:pt x="276" y="56"/>
                      </a:lnTo>
                      <a:lnTo>
                        <a:pt x="269" y="56"/>
                      </a:lnTo>
                      <a:lnTo>
                        <a:pt x="260" y="57"/>
                      </a:lnTo>
                      <a:lnTo>
                        <a:pt x="251" y="58"/>
                      </a:lnTo>
                      <a:lnTo>
                        <a:pt x="241" y="59"/>
                      </a:lnTo>
                      <a:lnTo>
                        <a:pt x="231" y="58"/>
                      </a:lnTo>
                      <a:lnTo>
                        <a:pt x="222" y="58"/>
                      </a:lnTo>
                      <a:lnTo>
                        <a:pt x="215" y="58"/>
                      </a:lnTo>
                      <a:lnTo>
                        <a:pt x="209" y="60"/>
                      </a:lnTo>
                      <a:lnTo>
                        <a:pt x="205" y="63"/>
                      </a:lnTo>
                      <a:lnTo>
                        <a:pt x="200" y="66"/>
                      </a:lnTo>
                      <a:lnTo>
                        <a:pt x="194" y="68"/>
                      </a:lnTo>
                      <a:lnTo>
                        <a:pt x="187" y="70"/>
                      </a:lnTo>
                      <a:lnTo>
                        <a:pt x="179" y="71"/>
                      </a:lnTo>
                      <a:lnTo>
                        <a:pt x="170" y="70"/>
                      </a:lnTo>
                      <a:lnTo>
                        <a:pt x="162" y="66"/>
                      </a:lnTo>
                      <a:lnTo>
                        <a:pt x="156" y="60"/>
                      </a:lnTo>
                      <a:lnTo>
                        <a:pt x="150" y="55"/>
                      </a:lnTo>
                      <a:lnTo>
                        <a:pt x="147" y="48"/>
                      </a:lnTo>
                      <a:lnTo>
                        <a:pt x="145" y="41"/>
                      </a:lnTo>
                      <a:lnTo>
                        <a:pt x="142" y="34"/>
                      </a:lnTo>
                      <a:lnTo>
                        <a:pt x="142" y="28"/>
                      </a:lnTo>
                      <a:lnTo>
                        <a:pt x="142" y="19"/>
                      </a:lnTo>
                      <a:lnTo>
                        <a:pt x="141" y="12"/>
                      </a:lnTo>
                      <a:lnTo>
                        <a:pt x="137" y="7"/>
                      </a:lnTo>
                      <a:lnTo>
                        <a:pt x="130" y="5"/>
                      </a:lnTo>
                      <a:lnTo>
                        <a:pt x="124" y="5"/>
                      </a:lnTo>
                      <a:lnTo>
                        <a:pt x="118" y="6"/>
                      </a:lnTo>
                      <a:lnTo>
                        <a:pt x="111" y="7"/>
                      </a:lnTo>
                      <a:lnTo>
                        <a:pt x="106" y="8"/>
                      </a:lnTo>
                      <a:lnTo>
                        <a:pt x="100" y="10"/>
                      </a:lnTo>
                      <a:lnTo>
                        <a:pt x="95" y="11"/>
                      </a:lnTo>
                      <a:lnTo>
                        <a:pt x="92" y="12"/>
                      </a:lnTo>
                      <a:lnTo>
                        <a:pt x="91" y="12"/>
                      </a:lnTo>
                      <a:lnTo>
                        <a:pt x="91" y="11"/>
                      </a:lnTo>
                      <a:lnTo>
                        <a:pt x="92" y="8"/>
                      </a:lnTo>
                      <a:lnTo>
                        <a:pt x="93" y="5"/>
                      </a:lnTo>
                      <a:lnTo>
                        <a:pt x="95" y="0"/>
                      </a:lnTo>
                      <a:lnTo>
                        <a:pt x="91" y="6"/>
                      </a:lnTo>
                      <a:lnTo>
                        <a:pt x="86" y="13"/>
                      </a:lnTo>
                      <a:lnTo>
                        <a:pt x="83" y="21"/>
                      </a:lnTo>
                      <a:lnTo>
                        <a:pt x="81" y="30"/>
                      </a:lnTo>
                      <a:lnTo>
                        <a:pt x="84" y="43"/>
                      </a:lnTo>
                      <a:lnTo>
                        <a:pt x="86" y="46"/>
                      </a:lnTo>
                      <a:lnTo>
                        <a:pt x="87" y="48"/>
                      </a:lnTo>
                      <a:lnTo>
                        <a:pt x="81" y="57"/>
                      </a:lnTo>
                      <a:lnTo>
                        <a:pt x="74" y="70"/>
                      </a:lnTo>
                      <a:lnTo>
                        <a:pt x="72" y="76"/>
                      </a:lnTo>
                      <a:lnTo>
                        <a:pt x="76" y="79"/>
                      </a:lnTo>
                      <a:lnTo>
                        <a:pt x="85" y="76"/>
                      </a:lnTo>
                      <a:lnTo>
                        <a:pt x="94" y="73"/>
                      </a:lnTo>
                      <a:lnTo>
                        <a:pt x="97" y="72"/>
                      </a:lnTo>
                      <a:lnTo>
                        <a:pt x="97" y="76"/>
                      </a:lnTo>
                      <a:lnTo>
                        <a:pt x="97" y="86"/>
                      </a:lnTo>
                      <a:lnTo>
                        <a:pt x="97" y="97"/>
                      </a:lnTo>
                      <a:lnTo>
                        <a:pt x="99" y="109"/>
                      </a:lnTo>
                      <a:lnTo>
                        <a:pt x="101" y="117"/>
                      </a:lnTo>
                      <a:lnTo>
                        <a:pt x="107" y="121"/>
                      </a:lnTo>
                      <a:lnTo>
                        <a:pt x="115" y="125"/>
                      </a:lnTo>
                      <a:lnTo>
                        <a:pt x="121" y="129"/>
                      </a:lnTo>
                      <a:lnTo>
                        <a:pt x="121" y="134"/>
                      </a:lnTo>
                      <a:lnTo>
                        <a:pt x="114" y="137"/>
                      </a:lnTo>
                      <a:lnTo>
                        <a:pt x="108" y="139"/>
                      </a:lnTo>
                      <a:lnTo>
                        <a:pt x="101" y="140"/>
                      </a:lnTo>
                      <a:lnTo>
                        <a:pt x="94" y="140"/>
                      </a:lnTo>
                      <a:lnTo>
                        <a:pt x="88" y="139"/>
                      </a:lnTo>
                      <a:lnTo>
                        <a:pt x="84" y="136"/>
                      </a:lnTo>
                      <a:lnTo>
                        <a:pt x="80" y="134"/>
                      </a:lnTo>
                      <a:lnTo>
                        <a:pt x="78" y="131"/>
                      </a:lnTo>
                      <a:lnTo>
                        <a:pt x="78" y="125"/>
                      </a:lnTo>
                      <a:lnTo>
                        <a:pt x="78" y="114"/>
                      </a:lnTo>
                      <a:lnTo>
                        <a:pt x="73" y="108"/>
                      </a:lnTo>
                      <a:lnTo>
                        <a:pt x="65" y="104"/>
                      </a:lnTo>
                      <a:lnTo>
                        <a:pt x="55" y="105"/>
                      </a:lnTo>
                      <a:lnTo>
                        <a:pt x="50" y="106"/>
                      </a:lnTo>
                      <a:lnTo>
                        <a:pt x="44" y="108"/>
                      </a:lnTo>
                      <a:lnTo>
                        <a:pt x="40" y="109"/>
                      </a:lnTo>
                      <a:lnTo>
                        <a:pt x="34" y="110"/>
                      </a:lnTo>
                      <a:lnTo>
                        <a:pt x="30" y="110"/>
                      </a:lnTo>
                      <a:lnTo>
                        <a:pt x="25" y="110"/>
                      </a:lnTo>
                      <a:lnTo>
                        <a:pt x="20" y="110"/>
                      </a:lnTo>
                      <a:lnTo>
                        <a:pt x="16" y="109"/>
                      </a:lnTo>
                      <a:lnTo>
                        <a:pt x="9" y="111"/>
                      </a:lnTo>
                      <a:lnTo>
                        <a:pt x="4" y="119"/>
                      </a:lnTo>
                      <a:lnTo>
                        <a:pt x="1" y="127"/>
                      </a:lnTo>
                      <a:lnTo>
                        <a:pt x="0" y="132"/>
                      </a:lnTo>
                      <a:lnTo>
                        <a:pt x="1" y="132"/>
                      </a:lnTo>
                      <a:lnTo>
                        <a:pt x="4" y="131"/>
                      </a:lnTo>
                      <a:lnTo>
                        <a:pt x="9" y="129"/>
                      </a:lnTo>
                      <a:lnTo>
                        <a:pt x="15" y="128"/>
                      </a:lnTo>
                      <a:lnTo>
                        <a:pt x="20" y="127"/>
                      </a:lnTo>
                      <a:lnTo>
                        <a:pt x="27" y="126"/>
                      </a:lnTo>
                      <a:lnTo>
                        <a:pt x="33" y="125"/>
                      </a:lnTo>
                      <a:lnTo>
                        <a:pt x="39" y="125"/>
                      </a:lnTo>
                      <a:lnTo>
                        <a:pt x="46" y="127"/>
                      </a:lnTo>
                      <a:lnTo>
                        <a:pt x="50" y="132"/>
                      </a:lnTo>
                      <a:lnTo>
                        <a:pt x="51" y="139"/>
                      </a:lnTo>
                      <a:lnTo>
                        <a:pt x="51" y="148"/>
                      </a:lnTo>
                      <a:lnTo>
                        <a:pt x="51" y="154"/>
                      </a:lnTo>
                      <a:lnTo>
                        <a:pt x="54" y="159"/>
                      </a:lnTo>
                      <a:lnTo>
                        <a:pt x="56" y="167"/>
                      </a:lnTo>
                      <a:lnTo>
                        <a:pt x="59" y="174"/>
                      </a:lnTo>
                      <a:lnTo>
                        <a:pt x="65" y="180"/>
                      </a:lnTo>
                      <a:lnTo>
                        <a:pt x="71" y="186"/>
                      </a:lnTo>
                      <a:lnTo>
                        <a:pt x="79" y="189"/>
                      </a:lnTo>
                      <a:lnTo>
                        <a:pt x="88" y="191"/>
                      </a:lnTo>
                      <a:lnTo>
                        <a:pt x="96" y="189"/>
                      </a:lnTo>
                      <a:lnTo>
                        <a:pt x="103" y="188"/>
                      </a:lnTo>
                      <a:lnTo>
                        <a:pt x="109" y="186"/>
                      </a:lnTo>
                      <a:lnTo>
                        <a:pt x="114" y="182"/>
                      </a:lnTo>
                      <a:lnTo>
                        <a:pt x="118" y="180"/>
                      </a:lnTo>
                      <a:lnTo>
                        <a:pt x="124" y="178"/>
                      </a:lnTo>
                      <a:lnTo>
                        <a:pt x="131" y="177"/>
                      </a:lnTo>
                      <a:lnTo>
                        <a:pt x="140" y="177"/>
                      </a:lnTo>
                      <a:lnTo>
                        <a:pt x="146" y="178"/>
                      </a:lnTo>
                      <a:lnTo>
                        <a:pt x="150" y="178"/>
                      </a:lnTo>
                      <a:lnTo>
                        <a:pt x="156" y="178"/>
                      </a:lnTo>
                      <a:lnTo>
                        <a:pt x="162" y="177"/>
                      </a:lnTo>
                      <a:lnTo>
                        <a:pt x="167" y="177"/>
                      </a:lnTo>
                      <a:lnTo>
                        <a:pt x="171" y="176"/>
                      </a:lnTo>
                      <a:lnTo>
                        <a:pt x="176" y="176"/>
                      </a:lnTo>
                      <a:lnTo>
                        <a:pt x="180" y="176"/>
                      </a:lnTo>
                      <a:lnTo>
                        <a:pt x="179" y="164"/>
                      </a:lnTo>
                      <a:lnTo>
                        <a:pt x="178" y="151"/>
                      </a:lnTo>
                      <a:lnTo>
                        <a:pt x="178" y="140"/>
                      </a:lnTo>
                      <a:lnTo>
                        <a:pt x="179" y="12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4877" name="Freeform 37"/>
                <p:cNvSpPr>
                  <a:spLocks/>
                </p:cNvSpPr>
                <p:nvPr/>
              </p:nvSpPr>
              <p:spPr bwMode="auto">
                <a:xfrm>
                  <a:off x="820738" y="3651251"/>
                  <a:ext cx="82550" cy="47625"/>
                </a:xfrm>
                <a:custGeom>
                  <a:avLst/>
                  <a:gdLst>
                    <a:gd name="T0" fmla="*/ 2147483647 w 103"/>
                    <a:gd name="T1" fmla="*/ 2147483647 h 61"/>
                    <a:gd name="T2" fmla="*/ 2147483647 w 103"/>
                    <a:gd name="T3" fmla="*/ 2147483647 h 61"/>
                    <a:gd name="T4" fmla="*/ 2147483647 w 103"/>
                    <a:gd name="T5" fmla="*/ 951510177 h 61"/>
                    <a:gd name="T6" fmla="*/ 2147483647 w 103"/>
                    <a:gd name="T7" fmla="*/ 0 h 61"/>
                    <a:gd name="T8" fmla="*/ 2147483647 w 103"/>
                    <a:gd name="T9" fmla="*/ 476059576 h 61"/>
                    <a:gd name="T10" fmla="*/ 2147483647 w 103"/>
                    <a:gd name="T11" fmla="*/ 951510177 h 61"/>
                    <a:gd name="T12" fmla="*/ 2147483647 w 103"/>
                    <a:gd name="T13" fmla="*/ 2147483647 h 61"/>
                    <a:gd name="T14" fmla="*/ 2147483647 w 103"/>
                    <a:gd name="T15" fmla="*/ 2147483647 h 61"/>
                    <a:gd name="T16" fmla="*/ 2147483647 w 103"/>
                    <a:gd name="T17" fmla="*/ 2147483647 h 61"/>
                    <a:gd name="T18" fmla="*/ 2147483647 w 103"/>
                    <a:gd name="T19" fmla="*/ 2147483647 h 61"/>
                    <a:gd name="T20" fmla="*/ 2147483647 w 103"/>
                    <a:gd name="T21" fmla="*/ 2147483647 h 61"/>
                    <a:gd name="T22" fmla="*/ 2147483647 w 103"/>
                    <a:gd name="T23" fmla="*/ 2147483647 h 61"/>
                    <a:gd name="T24" fmla="*/ 1544166618 w 103"/>
                    <a:gd name="T25" fmla="*/ 2147483647 h 61"/>
                    <a:gd name="T26" fmla="*/ 1029658267 w 103"/>
                    <a:gd name="T27" fmla="*/ 2147483647 h 61"/>
                    <a:gd name="T28" fmla="*/ 1029658267 w 103"/>
                    <a:gd name="T29" fmla="*/ 2147483647 h 61"/>
                    <a:gd name="T30" fmla="*/ 1029658267 w 103"/>
                    <a:gd name="T31" fmla="*/ 2147483647 h 61"/>
                    <a:gd name="T32" fmla="*/ 1029658267 w 103"/>
                    <a:gd name="T33" fmla="*/ 2147483647 h 61"/>
                    <a:gd name="T34" fmla="*/ 1029658267 w 103"/>
                    <a:gd name="T35" fmla="*/ 2147483647 h 61"/>
                    <a:gd name="T36" fmla="*/ 2147483647 w 103"/>
                    <a:gd name="T37" fmla="*/ 2147483647 h 61"/>
                    <a:gd name="T38" fmla="*/ 2147483647 w 103"/>
                    <a:gd name="T39" fmla="*/ 2147483647 h 61"/>
                    <a:gd name="T40" fmla="*/ 0 w 103"/>
                    <a:gd name="T41" fmla="*/ 2147483647 h 61"/>
                    <a:gd name="T42" fmla="*/ 514508551 w 103"/>
                    <a:gd name="T43" fmla="*/ 2147483647 h 61"/>
                    <a:gd name="T44" fmla="*/ 514508551 w 103"/>
                    <a:gd name="T45" fmla="*/ 2147483647 h 61"/>
                    <a:gd name="T46" fmla="*/ 514508551 w 103"/>
                    <a:gd name="T47" fmla="*/ 2147483647 h 61"/>
                    <a:gd name="T48" fmla="*/ 514508551 w 103"/>
                    <a:gd name="T49" fmla="*/ 2147483647 h 61"/>
                    <a:gd name="T50" fmla="*/ 2147483647 w 103"/>
                    <a:gd name="T51" fmla="*/ 2147483647 h 61"/>
                    <a:gd name="T52" fmla="*/ 2147483647 w 103"/>
                    <a:gd name="T53" fmla="*/ 2147483647 h 61"/>
                    <a:gd name="T54" fmla="*/ 2147483647 w 103"/>
                    <a:gd name="T55" fmla="*/ 2147483647 h 61"/>
                    <a:gd name="T56" fmla="*/ 2147483647 w 103"/>
                    <a:gd name="T57" fmla="*/ 2147483647 h 61"/>
                    <a:gd name="T58" fmla="*/ 2147483647 w 103"/>
                    <a:gd name="T59" fmla="*/ 2147483647 h 61"/>
                    <a:gd name="T60" fmla="*/ 2147483647 w 103"/>
                    <a:gd name="T61" fmla="*/ 2147483647 h 61"/>
                    <a:gd name="T62" fmla="*/ 2147483647 w 103"/>
                    <a:gd name="T63" fmla="*/ 2147483647 h 61"/>
                    <a:gd name="T64" fmla="*/ 2147483647 w 103"/>
                    <a:gd name="T65" fmla="*/ 2147483647 h 61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03"/>
                    <a:gd name="T100" fmla="*/ 0 h 61"/>
                    <a:gd name="T101" fmla="*/ 103 w 103"/>
                    <a:gd name="T102" fmla="*/ 61 h 61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03" h="61">
                      <a:moveTo>
                        <a:pt x="96" y="13"/>
                      </a:moveTo>
                      <a:lnTo>
                        <a:pt x="103" y="6"/>
                      </a:lnTo>
                      <a:lnTo>
                        <a:pt x="102" y="2"/>
                      </a:lnTo>
                      <a:lnTo>
                        <a:pt x="94" y="0"/>
                      </a:lnTo>
                      <a:lnTo>
                        <a:pt x="81" y="1"/>
                      </a:lnTo>
                      <a:lnTo>
                        <a:pt x="66" y="2"/>
                      </a:lnTo>
                      <a:lnTo>
                        <a:pt x="49" y="5"/>
                      </a:lnTo>
                      <a:lnTo>
                        <a:pt x="33" y="7"/>
                      </a:lnTo>
                      <a:lnTo>
                        <a:pt x="20" y="9"/>
                      </a:lnTo>
                      <a:lnTo>
                        <a:pt x="16" y="10"/>
                      </a:lnTo>
                      <a:lnTo>
                        <a:pt x="11" y="10"/>
                      </a:lnTo>
                      <a:lnTo>
                        <a:pt x="6" y="10"/>
                      </a:lnTo>
                      <a:lnTo>
                        <a:pt x="3" y="10"/>
                      </a:lnTo>
                      <a:lnTo>
                        <a:pt x="2" y="13"/>
                      </a:lnTo>
                      <a:lnTo>
                        <a:pt x="2" y="15"/>
                      </a:lnTo>
                      <a:lnTo>
                        <a:pt x="2" y="19"/>
                      </a:lnTo>
                      <a:lnTo>
                        <a:pt x="2" y="21"/>
                      </a:lnTo>
                      <a:lnTo>
                        <a:pt x="2" y="37"/>
                      </a:lnTo>
                      <a:lnTo>
                        <a:pt x="5" y="49"/>
                      </a:lnTo>
                      <a:lnTo>
                        <a:pt x="5" y="57"/>
                      </a:lnTo>
                      <a:lnTo>
                        <a:pt x="0" y="61"/>
                      </a:lnTo>
                      <a:lnTo>
                        <a:pt x="1" y="61"/>
                      </a:lnTo>
                      <a:lnTo>
                        <a:pt x="14" y="60"/>
                      </a:lnTo>
                      <a:lnTo>
                        <a:pt x="26" y="57"/>
                      </a:lnTo>
                      <a:lnTo>
                        <a:pt x="39" y="52"/>
                      </a:lnTo>
                      <a:lnTo>
                        <a:pt x="50" y="45"/>
                      </a:lnTo>
                      <a:lnTo>
                        <a:pt x="61" y="38"/>
                      </a:lnTo>
                      <a:lnTo>
                        <a:pt x="72" y="30"/>
                      </a:lnTo>
                      <a:lnTo>
                        <a:pt x="84" y="22"/>
                      </a:lnTo>
                      <a:lnTo>
                        <a:pt x="96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4878" name="Freeform 38"/>
                <p:cNvSpPr>
                  <a:spLocks/>
                </p:cNvSpPr>
                <p:nvPr/>
              </p:nvSpPr>
              <p:spPr bwMode="auto">
                <a:xfrm>
                  <a:off x="666750" y="3775076"/>
                  <a:ext cx="285750" cy="139700"/>
                </a:xfrm>
                <a:custGeom>
                  <a:avLst/>
                  <a:gdLst>
                    <a:gd name="T0" fmla="*/ 2147483647 w 359"/>
                    <a:gd name="T1" fmla="*/ 2147483647 h 175"/>
                    <a:gd name="T2" fmla="*/ 2147483647 w 359"/>
                    <a:gd name="T3" fmla="*/ 2147483647 h 175"/>
                    <a:gd name="T4" fmla="*/ 2147483647 w 359"/>
                    <a:gd name="T5" fmla="*/ 2147483647 h 175"/>
                    <a:gd name="T6" fmla="*/ 2147483647 w 359"/>
                    <a:gd name="T7" fmla="*/ 2147483647 h 175"/>
                    <a:gd name="T8" fmla="*/ 2147483647 w 359"/>
                    <a:gd name="T9" fmla="*/ 2147483647 h 175"/>
                    <a:gd name="T10" fmla="*/ 2147483647 w 359"/>
                    <a:gd name="T11" fmla="*/ 2147483647 h 175"/>
                    <a:gd name="T12" fmla="*/ 2147483647 w 359"/>
                    <a:gd name="T13" fmla="*/ 2147483647 h 175"/>
                    <a:gd name="T14" fmla="*/ 2147483647 w 359"/>
                    <a:gd name="T15" fmla="*/ 2147483647 h 175"/>
                    <a:gd name="T16" fmla="*/ 2147483647 w 359"/>
                    <a:gd name="T17" fmla="*/ 2147483647 h 175"/>
                    <a:gd name="T18" fmla="*/ 2147483647 w 359"/>
                    <a:gd name="T19" fmla="*/ 2147483647 h 175"/>
                    <a:gd name="T20" fmla="*/ 2147483647 w 359"/>
                    <a:gd name="T21" fmla="*/ 2147483647 h 175"/>
                    <a:gd name="T22" fmla="*/ 2147483647 w 359"/>
                    <a:gd name="T23" fmla="*/ 2147483647 h 175"/>
                    <a:gd name="T24" fmla="*/ 2147483647 w 359"/>
                    <a:gd name="T25" fmla="*/ 2147483647 h 175"/>
                    <a:gd name="T26" fmla="*/ 2147483647 w 359"/>
                    <a:gd name="T27" fmla="*/ 0 h 175"/>
                    <a:gd name="T28" fmla="*/ 2147483647 w 359"/>
                    <a:gd name="T29" fmla="*/ 1526237534 h 175"/>
                    <a:gd name="T30" fmla="*/ 2147483647 w 359"/>
                    <a:gd name="T31" fmla="*/ 2147483647 h 175"/>
                    <a:gd name="T32" fmla="*/ 2147483647 w 359"/>
                    <a:gd name="T33" fmla="*/ 2147483647 h 175"/>
                    <a:gd name="T34" fmla="*/ 2147483647 w 359"/>
                    <a:gd name="T35" fmla="*/ 2147483647 h 175"/>
                    <a:gd name="T36" fmla="*/ 2147483647 w 359"/>
                    <a:gd name="T37" fmla="*/ 2147483647 h 175"/>
                    <a:gd name="T38" fmla="*/ 2147483647 w 359"/>
                    <a:gd name="T39" fmla="*/ 2147483647 h 175"/>
                    <a:gd name="T40" fmla="*/ 2147483647 w 359"/>
                    <a:gd name="T41" fmla="*/ 2147483647 h 175"/>
                    <a:gd name="T42" fmla="*/ 2147483647 w 359"/>
                    <a:gd name="T43" fmla="*/ 2147483647 h 175"/>
                    <a:gd name="T44" fmla="*/ 2147483647 w 359"/>
                    <a:gd name="T45" fmla="*/ 2147483647 h 175"/>
                    <a:gd name="T46" fmla="*/ 2147483647 w 359"/>
                    <a:gd name="T47" fmla="*/ 2147483647 h 175"/>
                    <a:gd name="T48" fmla="*/ 2147483647 w 359"/>
                    <a:gd name="T49" fmla="*/ 2147483647 h 175"/>
                    <a:gd name="T50" fmla="*/ 2147483647 w 359"/>
                    <a:gd name="T51" fmla="*/ 2147483647 h 175"/>
                    <a:gd name="T52" fmla="*/ 2147483647 w 359"/>
                    <a:gd name="T53" fmla="*/ 2147483647 h 175"/>
                    <a:gd name="T54" fmla="*/ 2147483647 w 359"/>
                    <a:gd name="T55" fmla="*/ 2147483647 h 175"/>
                    <a:gd name="T56" fmla="*/ 2147483647 w 359"/>
                    <a:gd name="T57" fmla="*/ 2147483647 h 175"/>
                    <a:gd name="T58" fmla="*/ 2147483647 w 359"/>
                    <a:gd name="T59" fmla="*/ 2147483647 h 175"/>
                    <a:gd name="T60" fmla="*/ 2147483647 w 359"/>
                    <a:gd name="T61" fmla="*/ 2147483647 h 175"/>
                    <a:gd name="T62" fmla="*/ 2147483647 w 359"/>
                    <a:gd name="T63" fmla="*/ 2147483647 h 175"/>
                    <a:gd name="T64" fmla="*/ 2147483647 w 359"/>
                    <a:gd name="T65" fmla="*/ 2147483647 h 175"/>
                    <a:gd name="T66" fmla="*/ 2147483647 w 359"/>
                    <a:gd name="T67" fmla="*/ 2147483647 h 175"/>
                    <a:gd name="T68" fmla="*/ 2147483647 w 359"/>
                    <a:gd name="T69" fmla="*/ 2147483647 h 175"/>
                    <a:gd name="T70" fmla="*/ 2147483647 w 359"/>
                    <a:gd name="T71" fmla="*/ 2147483647 h 175"/>
                    <a:gd name="T72" fmla="*/ 2147483647 w 359"/>
                    <a:gd name="T73" fmla="*/ 2147483647 h 175"/>
                    <a:gd name="T74" fmla="*/ 2147483647 w 359"/>
                    <a:gd name="T75" fmla="*/ 2147483647 h 175"/>
                    <a:gd name="T76" fmla="*/ 2147483647 w 359"/>
                    <a:gd name="T77" fmla="*/ 2147483647 h 175"/>
                    <a:gd name="T78" fmla="*/ 2147483647 w 359"/>
                    <a:gd name="T79" fmla="*/ 2147483647 h 175"/>
                    <a:gd name="T80" fmla="*/ 2147483647 w 359"/>
                    <a:gd name="T81" fmla="*/ 2147483647 h 175"/>
                    <a:gd name="T82" fmla="*/ 1008617959 w 359"/>
                    <a:gd name="T83" fmla="*/ 2147483647 h 175"/>
                    <a:gd name="T84" fmla="*/ 504308979 w 359"/>
                    <a:gd name="T85" fmla="*/ 2147483647 h 175"/>
                    <a:gd name="T86" fmla="*/ 2147483647 w 359"/>
                    <a:gd name="T87" fmla="*/ 2147483647 h 175"/>
                    <a:gd name="T88" fmla="*/ 2147483647 w 359"/>
                    <a:gd name="T89" fmla="*/ 2147483647 h 175"/>
                    <a:gd name="T90" fmla="*/ 2147483647 w 359"/>
                    <a:gd name="T91" fmla="*/ 2147483647 h 175"/>
                    <a:gd name="T92" fmla="*/ 2147483647 w 359"/>
                    <a:gd name="T93" fmla="*/ 2147483647 h 175"/>
                    <a:gd name="T94" fmla="*/ 2147483647 w 359"/>
                    <a:gd name="T95" fmla="*/ 2147483647 h 175"/>
                    <a:gd name="T96" fmla="*/ 2147483647 w 359"/>
                    <a:gd name="T97" fmla="*/ 2147483647 h 175"/>
                    <a:gd name="T98" fmla="*/ 2147483647 w 359"/>
                    <a:gd name="T99" fmla="*/ 2147483647 h 175"/>
                    <a:gd name="T100" fmla="*/ 2147483647 w 359"/>
                    <a:gd name="T101" fmla="*/ 2147483647 h 175"/>
                    <a:gd name="T102" fmla="*/ 2147483647 w 359"/>
                    <a:gd name="T103" fmla="*/ 2147483647 h 175"/>
                    <a:gd name="T104" fmla="*/ 2147483647 w 359"/>
                    <a:gd name="T105" fmla="*/ 2147483647 h 175"/>
                    <a:gd name="T106" fmla="*/ 2147483647 w 359"/>
                    <a:gd name="T107" fmla="*/ 2147483647 h 175"/>
                    <a:gd name="T108" fmla="*/ 2147483647 w 359"/>
                    <a:gd name="T109" fmla="*/ 2147483647 h 175"/>
                    <a:gd name="T110" fmla="*/ 2147483647 w 359"/>
                    <a:gd name="T111" fmla="*/ 2147483647 h 175"/>
                    <a:gd name="T112" fmla="*/ 2147483647 w 359"/>
                    <a:gd name="T113" fmla="*/ 2147483647 h 175"/>
                    <a:gd name="T114" fmla="*/ 2147483647 w 359"/>
                    <a:gd name="T115" fmla="*/ 2147483647 h 175"/>
                    <a:gd name="T116" fmla="*/ 2147483647 w 359"/>
                    <a:gd name="T117" fmla="*/ 2147483647 h 175"/>
                    <a:gd name="T118" fmla="*/ 2147483647 w 359"/>
                    <a:gd name="T119" fmla="*/ 2147483647 h 175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359"/>
                    <a:gd name="T181" fmla="*/ 0 h 175"/>
                    <a:gd name="T182" fmla="*/ 359 w 359"/>
                    <a:gd name="T183" fmla="*/ 175 h 175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359" h="175">
                      <a:moveTo>
                        <a:pt x="189" y="126"/>
                      </a:moveTo>
                      <a:lnTo>
                        <a:pt x="197" y="119"/>
                      </a:lnTo>
                      <a:lnTo>
                        <a:pt x="197" y="111"/>
                      </a:lnTo>
                      <a:lnTo>
                        <a:pt x="196" y="104"/>
                      </a:lnTo>
                      <a:lnTo>
                        <a:pt x="198" y="99"/>
                      </a:lnTo>
                      <a:lnTo>
                        <a:pt x="207" y="97"/>
                      </a:lnTo>
                      <a:lnTo>
                        <a:pt x="217" y="93"/>
                      </a:lnTo>
                      <a:lnTo>
                        <a:pt x="225" y="89"/>
                      </a:lnTo>
                      <a:lnTo>
                        <a:pt x="228" y="83"/>
                      </a:lnTo>
                      <a:lnTo>
                        <a:pt x="228" y="79"/>
                      </a:lnTo>
                      <a:lnTo>
                        <a:pt x="228" y="76"/>
                      </a:lnTo>
                      <a:lnTo>
                        <a:pt x="228" y="74"/>
                      </a:lnTo>
                      <a:lnTo>
                        <a:pt x="230" y="71"/>
                      </a:lnTo>
                      <a:lnTo>
                        <a:pt x="235" y="68"/>
                      </a:lnTo>
                      <a:lnTo>
                        <a:pt x="243" y="63"/>
                      </a:lnTo>
                      <a:lnTo>
                        <a:pt x="255" y="58"/>
                      </a:lnTo>
                      <a:lnTo>
                        <a:pt x="271" y="51"/>
                      </a:lnTo>
                      <a:lnTo>
                        <a:pt x="285" y="44"/>
                      </a:lnTo>
                      <a:lnTo>
                        <a:pt x="293" y="39"/>
                      </a:lnTo>
                      <a:lnTo>
                        <a:pt x="296" y="36"/>
                      </a:lnTo>
                      <a:lnTo>
                        <a:pt x="298" y="33"/>
                      </a:lnTo>
                      <a:lnTo>
                        <a:pt x="301" y="31"/>
                      </a:lnTo>
                      <a:lnTo>
                        <a:pt x="305" y="28"/>
                      </a:lnTo>
                      <a:lnTo>
                        <a:pt x="317" y="22"/>
                      </a:lnTo>
                      <a:lnTo>
                        <a:pt x="335" y="14"/>
                      </a:lnTo>
                      <a:lnTo>
                        <a:pt x="352" y="6"/>
                      </a:lnTo>
                      <a:lnTo>
                        <a:pt x="359" y="2"/>
                      </a:lnTo>
                      <a:lnTo>
                        <a:pt x="358" y="0"/>
                      </a:lnTo>
                      <a:lnTo>
                        <a:pt x="351" y="1"/>
                      </a:lnTo>
                      <a:lnTo>
                        <a:pt x="339" y="3"/>
                      </a:lnTo>
                      <a:lnTo>
                        <a:pt x="323" y="7"/>
                      </a:lnTo>
                      <a:lnTo>
                        <a:pt x="306" y="10"/>
                      </a:lnTo>
                      <a:lnTo>
                        <a:pt x="290" y="14"/>
                      </a:lnTo>
                      <a:lnTo>
                        <a:pt x="276" y="18"/>
                      </a:lnTo>
                      <a:lnTo>
                        <a:pt x="263" y="23"/>
                      </a:lnTo>
                      <a:lnTo>
                        <a:pt x="249" y="29"/>
                      </a:lnTo>
                      <a:lnTo>
                        <a:pt x="236" y="35"/>
                      </a:lnTo>
                      <a:lnTo>
                        <a:pt x="222" y="40"/>
                      </a:lnTo>
                      <a:lnTo>
                        <a:pt x="208" y="46"/>
                      </a:lnTo>
                      <a:lnTo>
                        <a:pt x="194" y="50"/>
                      </a:lnTo>
                      <a:lnTo>
                        <a:pt x="179" y="53"/>
                      </a:lnTo>
                      <a:lnTo>
                        <a:pt x="166" y="55"/>
                      </a:lnTo>
                      <a:lnTo>
                        <a:pt x="159" y="55"/>
                      </a:lnTo>
                      <a:lnTo>
                        <a:pt x="155" y="54"/>
                      </a:lnTo>
                      <a:lnTo>
                        <a:pt x="155" y="52"/>
                      </a:lnTo>
                      <a:lnTo>
                        <a:pt x="158" y="47"/>
                      </a:lnTo>
                      <a:lnTo>
                        <a:pt x="160" y="40"/>
                      </a:lnTo>
                      <a:lnTo>
                        <a:pt x="162" y="31"/>
                      </a:lnTo>
                      <a:lnTo>
                        <a:pt x="162" y="21"/>
                      </a:lnTo>
                      <a:lnTo>
                        <a:pt x="161" y="15"/>
                      </a:lnTo>
                      <a:lnTo>
                        <a:pt x="160" y="9"/>
                      </a:lnTo>
                      <a:lnTo>
                        <a:pt x="158" y="6"/>
                      </a:lnTo>
                      <a:lnTo>
                        <a:pt x="157" y="5"/>
                      </a:lnTo>
                      <a:lnTo>
                        <a:pt x="152" y="7"/>
                      </a:lnTo>
                      <a:lnTo>
                        <a:pt x="149" y="9"/>
                      </a:lnTo>
                      <a:lnTo>
                        <a:pt x="144" y="12"/>
                      </a:lnTo>
                      <a:lnTo>
                        <a:pt x="139" y="14"/>
                      </a:lnTo>
                      <a:lnTo>
                        <a:pt x="137" y="17"/>
                      </a:lnTo>
                      <a:lnTo>
                        <a:pt x="135" y="21"/>
                      </a:lnTo>
                      <a:lnTo>
                        <a:pt x="132" y="24"/>
                      </a:lnTo>
                      <a:lnTo>
                        <a:pt x="130" y="28"/>
                      </a:lnTo>
                      <a:lnTo>
                        <a:pt x="123" y="36"/>
                      </a:lnTo>
                      <a:lnTo>
                        <a:pt x="119" y="36"/>
                      </a:lnTo>
                      <a:lnTo>
                        <a:pt x="116" y="30"/>
                      </a:lnTo>
                      <a:lnTo>
                        <a:pt x="116" y="22"/>
                      </a:lnTo>
                      <a:lnTo>
                        <a:pt x="113" y="23"/>
                      </a:lnTo>
                      <a:lnTo>
                        <a:pt x="111" y="23"/>
                      </a:lnTo>
                      <a:lnTo>
                        <a:pt x="107" y="23"/>
                      </a:lnTo>
                      <a:lnTo>
                        <a:pt x="104" y="23"/>
                      </a:lnTo>
                      <a:lnTo>
                        <a:pt x="91" y="24"/>
                      </a:lnTo>
                      <a:lnTo>
                        <a:pt x="79" y="28"/>
                      </a:lnTo>
                      <a:lnTo>
                        <a:pt x="70" y="33"/>
                      </a:lnTo>
                      <a:lnTo>
                        <a:pt x="62" y="39"/>
                      </a:lnTo>
                      <a:lnTo>
                        <a:pt x="56" y="46"/>
                      </a:lnTo>
                      <a:lnTo>
                        <a:pt x="52" y="53"/>
                      </a:lnTo>
                      <a:lnTo>
                        <a:pt x="49" y="60"/>
                      </a:lnTo>
                      <a:lnTo>
                        <a:pt x="48" y="66"/>
                      </a:lnTo>
                      <a:lnTo>
                        <a:pt x="48" y="75"/>
                      </a:lnTo>
                      <a:lnTo>
                        <a:pt x="47" y="82"/>
                      </a:lnTo>
                      <a:lnTo>
                        <a:pt x="43" y="85"/>
                      </a:lnTo>
                      <a:lnTo>
                        <a:pt x="32" y="82"/>
                      </a:lnTo>
                      <a:lnTo>
                        <a:pt x="18" y="78"/>
                      </a:lnTo>
                      <a:lnTo>
                        <a:pt x="9" y="82"/>
                      </a:lnTo>
                      <a:lnTo>
                        <a:pt x="2" y="86"/>
                      </a:lnTo>
                      <a:lnTo>
                        <a:pt x="0" y="89"/>
                      </a:lnTo>
                      <a:lnTo>
                        <a:pt x="1" y="90"/>
                      </a:lnTo>
                      <a:lnTo>
                        <a:pt x="5" y="93"/>
                      </a:lnTo>
                      <a:lnTo>
                        <a:pt x="9" y="99"/>
                      </a:lnTo>
                      <a:lnTo>
                        <a:pt x="13" y="108"/>
                      </a:lnTo>
                      <a:lnTo>
                        <a:pt x="16" y="115"/>
                      </a:lnTo>
                      <a:lnTo>
                        <a:pt x="22" y="120"/>
                      </a:lnTo>
                      <a:lnTo>
                        <a:pt x="25" y="124"/>
                      </a:lnTo>
                      <a:lnTo>
                        <a:pt x="25" y="134"/>
                      </a:lnTo>
                      <a:lnTo>
                        <a:pt x="24" y="145"/>
                      </a:lnTo>
                      <a:lnTo>
                        <a:pt x="26" y="153"/>
                      </a:lnTo>
                      <a:lnTo>
                        <a:pt x="31" y="156"/>
                      </a:lnTo>
                      <a:lnTo>
                        <a:pt x="39" y="146"/>
                      </a:lnTo>
                      <a:lnTo>
                        <a:pt x="49" y="134"/>
                      </a:lnTo>
                      <a:lnTo>
                        <a:pt x="59" y="124"/>
                      </a:lnTo>
                      <a:lnTo>
                        <a:pt x="67" y="126"/>
                      </a:lnTo>
                      <a:lnTo>
                        <a:pt x="71" y="141"/>
                      </a:lnTo>
                      <a:lnTo>
                        <a:pt x="71" y="151"/>
                      </a:lnTo>
                      <a:lnTo>
                        <a:pt x="69" y="160"/>
                      </a:lnTo>
                      <a:lnTo>
                        <a:pt x="67" y="167"/>
                      </a:lnTo>
                      <a:lnTo>
                        <a:pt x="64" y="172"/>
                      </a:lnTo>
                      <a:lnTo>
                        <a:pt x="64" y="174"/>
                      </a:lnTo>
                      <a:lnTo>
                        <a:pt x="68" y="175"/>
                      </a:lnTo>
                      <a:lnTo>
                        <a:pt x="75" y="175"/>
                      </a:lnTo>
                      <a:lnTo>
                        <a:pt x="88" y="173"/>
                      </a:lnTo>
                      <a:lnTo>
                        <a:pt x="101" y="171"/>
                      </a:lnTo>
                      <a:lnTo>
                        <a:pt x="114" y="166"/>
                      </a:lnTo>
                      <a:lnTo>
                        <a:pt x="127" y="161"/>
                      </a:lnTo>
                      <a:lnTo>
                        <a:pt x="139" y="157"/>
                      </a:lnTo>
                      <a:lnTo>
                        <a:pt x="151" y="151"/>
                      </a:lnTo>
                      <a:lnTo>
                        <a:pt x="162" y="146"/>
                      </a:lnTo>
                      <a:lnTo>
                        <a:pt x="175" y="142"/>
                      </a:lnTo>
                      <a:lnTo>
                        <a:pt x="188" y="137"/>
                      </a:lnTo>
                      <a:lnTo>
                        <a:pt x="185" y="134"/>
                      </a:lnTo>
                      <a:lnTo>
                        <a:pt x="187" y="130"/>
                      </a:lnTo>
                      <a:lnTo>
                        <a:pt x="188" y="127"/>
                      </a:lnTo>
                      <a:lnTo>
                        <a:pt x="189" y="12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4879" name="Freeform 39"/>
                <p:cNvSpPr>
                  <a:spLocks/>
                </p:cNvSpPr>
                <p:nvPr/>
              </p:nvSpPr>
              <p:spPr bwMode="auto">
                <a:xfrm>
                  <a:off x="741363" y="3829051"/>
                  <a:ext cx="247650" cy="152400"/>
                </a:xfrm>
                <a:custGeom>
                  <a:avLst/>
                  <a:gdLst>
                    <a:gd name="T0" fmla="*/ 2147483647 w 311"/>
                    <a:gd name="T1" fmla="*/ 2147483647 h 191"/>
                    <a:gd name="T2" fmla="*/ 2147483647 w 311"/>
                    <a:gd name="T3" fmla="*/ 2147483647 h 191"/>
                    <a:gd name="T4" fmla="*/ 2147483647 w 311"/>
                    <a:gd name="T5" fmla="*/ 2147483647 h 191"/>
                    <a:gd name="T6" fmla="*/ 2147483647 w 311"/>
                    <a:gd name="T7" fmla="*/ 2147483647 h 191"/>
                    <a:gd name="T8" fmla="*/ 2147483647 w 311"/>
                    <a:gd name="T9" fmla="*/ 2147483647 h 191"/>
                    <a:gd name="T10" fmla="*/ 2147483647 w 311"/>
                    <a:gd name="T11" fmla="*/ 2147483647 h 191"/>
                    <a:gd name="T12" fmla="*/ 2147483647 w 311"/>
                    <a:gd name="T13" fmla="*/ 2147483647 h 191"/>
                    <a:gd name="T14" fmla="*/ 2147483647 w 311"/>
                    <a:gd name="T15" fmla="*/ 2147483647 h 191"/>
                    <a:gd name="T16" fmla="*/ 2147483647 w 311"/>
                    <a:gd name="T17" fmla="*/ 2147483647 h 191"/>
                    <a:gd name="T18" fmla="*/ 2147483647 w 311"/>
                    <a:gd name="T19" fmla="*/ 2147483647 h 191"/>
                    <a:gd name="T20" fmla="*/ 2147483647 w 311"/>
                    <a:gd name="T21" fmla="*/ 2147483647 h 191"/>
                    <a:gd name="T22" fmla="*/ 2147483647 w 311"/>
                    <a:gd name="T23" fmla="*/ 2147483647 h 191"/>
                    <a:gd name="T24" fmla="*/ 2147483647 w 311"/>
                    <a:gd name="T25" fmla="*/ 2147483647 h 191"/>
                    <a:gd name="T26" fmla="*/ 2147483647 w 311"/>
                    <a:gd name="T27" fmla="*/ 0 h 191"/>
                    <a:gd name="T28" fmla="*/ 2147483647 w 311"/>
                    <a:gd name="T29" fmla="*/ 2147483647 h 191"/>
                    <a:gd name="T30" fmla="*/ 2147483647 w 311"/>
                    <a:gd name="T31" fmla="*/ 2147483647 h 191"/>
                    <a:gd name="T32" fmla="*/ 2147483647 w 311"/>
                    <a:gd name="T33" fmla="*/ 2147483647 h 191"/>
                    <a:gd name="T34" fmla="*/ 2147483647 w 311"/>
                    <a:gd name="T35" fmla="*/ 2147483647 h 191"/>
                    <a:gd name="T36" fmla="*/ 2147483647 w 311"/>
                    <a:gd name="T37" fmla="*/ 2147483647 h 191"/>
                    <a:gd name="T38" fmla="*/ 2147483647 w 311"/>
                    <a:gd name="T39" fmla="*/ 2147483647 h 191"/>
                    <a:gd name="T40" fmla="*/ 2147483647 w 311"/>
                    <a:gd name="T41" fmla="*/ 2147483647 h 191"/>
                    <a:gd name="T42" fmla="*/ 2147483647 w 311"/>
                    <a:gd name="T43" fmla="*/ 2147483647 h 191"/>
                    <a:gd name="T44" fmla="*/ 2147483647 w 311"/>
                    <a:gd name="T45" fmla="*/ 2147483647 h 191"/>
                    <a:gd name="T46" fmla="*/ 2147483647 w 311"/>
                    <a:gd name="T47" fmla="*/ 2147483647 h 191"/>
                    <a:gd name="T48" fmla="*/ 2147483647 w 311"/>
                    <a:gd name="T49" fmla="*/ 2147483647 h 191"/>
                    <a:gd name="T50" fmla="*/ 2147483647 w 311"/>
                    <a:gd name="T51" fmla="*/ 2147483647 h 191"/>
                    <a:gd name="T52" fmla="*/ 2147483647 w 311"/>
                    <a:gd name="T53" fmla="*/ 2147483647 h 191"/>
                    <a:gd name="T54" fmla="*/ 2147483647 w 311"/>
                    <a:gd name="T55" fmla="*/ 2147483647 h 191"/>
                    <a:gd name="T56" fmla="*/ 2147483647 w 311"/>
                    <a:gd name="T57" fmla="*/ 2147483647 h 191"/>
                    <a:gd name="T58" fmla="*/ 2147483647 w 311"/>
                    <a:gd name="T59" fmla="*/ 2147483647 h 191"/>
                    <a:gd name="T60" fmla="*/ 2019599291 w 311"/>
                    <a:gd name="T61" fmla="*/ 2147483647 h 191"/>
                    <a:gd name="T62" fmla="*/ 2019599291 w 311"/>
                    <a:gd name="T63" fmla="*/ 2147483647 h 191"/>
                    <a:gd name="T64" fmla="*/ 2147483647 w 311"/>
                    <a:gd name="T65" fmla="*/ 2147483647 h 191"/>
                    <a:gd name="T66" fmla="*/ 2147483647 w 311"/>
                    <a:gd name="T67" fmla="*/ 2147483647 h 191"/>
                    <a:gd name="T68" fmla="*/ 2147483647 w 311"/>
                    <a:gd name="T69" fmla="*/ 2147483647 h 191"/>
                    <a:gd name="T70" fmla="*/ 2147483647 w 311"/>
                    <a:gd name="T71" fmla="*/ 2147483647 h 191"/>
                    <a:gd name="T72" fmla="*/ 2147483647 w 311"/>
                    <a:gd name="T73" fmla="*/ 2147483647 h 191"/>
                    <a:gd name="T74" fmla="*/ 2147483647 w 311"/>
                    <a:gd name="T75" fmla="*/ 2147483647 h 191"/>
                    <a:gd name="T76" fmla="*/ 2147483647 w 311"/>
                    <a:gd name="T77" fmla="*/ 2147483647 h 191"/>
                    <a:gd name="T78" fmla="*/ 2147483647 w 311"/>
                    <a:gd name="T79" fmla="*/ 2147483647 h 191"/>
                    <a:gd name="T80" fmla="*/ 2147483647 w 311"/>
                    <a:gd name="T81" fmla="*/ 2147483647 h 191"/>
                    <a:gd name="T82" fmla="*/ 2147483647 w 311"/>
                    <a:gd name="T83" fmla="*/ 2147483647 h 191"/>
                    <a:gd name="T84" fmla="*/ 2147483647 w 311"/>
                    <a:gd name="T85" fmla="*/ 2147483647 h 191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311"/>
                    <a:gd name="T130" fmla="*/ 0 h 191"/>
                    <a:gd name="T131" fmla="*/ 311 w 311"/>
                    <a:gd name="T132" fmla="*/ 191 h 191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311" h="191">
                      <a:moveTo>
                        <a:pt x="199" y="123"/>
                      </a:moveTo>
                      <a:lnTo>
                        <a:pt x="203" y="121"/>
                      </a:lnTo>
                      <a:lnTo>
                        <a:pt x="210" y="117"/>
                      </a:lnTo>
                      <a:lnTo>
                        <a:pt x="217" y="113"/>
                      </a:lnTo>
                      <a:lnTo>
                        <a:pt x="226" y="108"/>
                      </a:lnTo>
                      <a:lnTo>
                        <a:pt x="234" y="102"/>
                      </a:lnTo>
                      <a:lnTo>
                        <a:pt x="242" y="97"/>
                      </a:lnTo>
                      <a:lnTo>
                        <a:pt x="250" y="90"/>
                      </a:lnTo>
                      <a:lnTo>
                        <a:pt x="257" y="82"/>
                      </a:lnTo>
                      <a:lnTo>
                        <a:pt x="262" y="75"/>
                      </a:lnTo>
                      <a:lnTo>
                        <a:pt x="264" y="72"/>
                      </a:lnTo>
                      <a:lnTo>
                        <a:pt x="263" y="71"/>
                      </a:lnTo>
                      <a:lnTo>
                        <a:pt x="261" y="74"/>
                      </a:lnTo>
                      <a:lnTo>
                        <a:pt x="256" y="76"/>
                      </a:lnTo>
                      <a:lnTo>
                        <a:pt x="249" y="79"/>
                      </a:lnTo>
                      <a:lnTo>
                        <a:pt x="241" y="83"/>
                      </a:lnTo>
                      <a:lnTo>
                        <a:pt x="232" y="84"/>
                      </a:lnTo>
                      <a:lnTo>
                        <a:pt x="222" y="86"/>
                      </a:lnTo>
                      <a:lnTo>
                        <a:pt x="212" y="89"/>
                      </a:lnTo>
                      <a:lnTo>
                        <a:pt x="203" y="92"/>
                      </a:lnTo>
                      <a:lnTo>
                        <a:pt x="194" y="95"/>
                      </a:lnTo>
                      <a:lnTo>
                        <a:pt x="187" y="98"/>
                      </a:lnTo>
                      <a:lnTo>
                        <a:pt x="181" y="101"/>
                      </a:lnTo>
                      <a:lnTo>
                        <a:pt x="178" y="102"/>
                      </a:lnTo>
                      <a:lnTo>
                        <a:pt x="177" y="104"/>
                      </a:lnTo>
                      <a:lnTo>
                        <a:pt x="178" y="102"/>
                      </a:lnTo>
                      <a:lnTo>
                        <a:pt x="184" y="97"/>
                      </a:lnTo>
                      <a:lnTo>
                        <a:pt x="192" y="89"/>
                      </a:lnTo>
                      <a:lnTo>
                        <a:pt x="202" y="78"/>
                      </a:lnTo>
                      <a:lnTo>
                        <a:pt x="209" y="72"/>
                      </a:lnTo>
                      <a:lnTo>
                        <a:pt x="218" y="68"/>
                      </a:lnTo>
                      <a:lnTo>
                        <a:pt x="227" y="63"/>
                      </a:lnTo>
                      <a:lnTo>
                        <a:pt x="239" y="59"/>
                      </a:lnTo>
                      <a:lnTo>
                        <a:pt x="250" y="53"/>
                      </a:lnTo>
                      <a:lnTo>
                        <a:pt x="263" y="48"/>
                      </a:lnTo>
                      <a:lnTo>
                        <a:pt x="275" y="42"/>
                      </a:lnTo>
                      <a:lnTo>
                        <a:pt x="287" y="36"/>
                      </a:lnTo>
                      <a:lnTo>
                        <a:pt x="305" y="24"/>
                      </a:lnTo>
                      <a:lnTo>
                        <a:pt x="311" y="18"/>
                      </a:lnTo>
                      <a:lnTo>
                        <a:pt x="310" y="14"/>
                      </a:lnTo>
                      <a:lnTo>
                        <a:pt x="307" y="6"/>
                      </a:lnTo>
                      <a:lnTo>
                        <a:pt x="301" y="0"/>
                      </a:lnTo>
                      <a:lnTo>
                        <a:pt x="294" y="2"/>
                      </a:lnTo>
                      <a:lnTo>
                        <a:pt x="286" y="10"/>
                      </a:lnTo>
                      <a:lnTo>
                        <a:pt x="277" y="23"/>
                      </a:lnTo>
                      <a:lnTo>
                        <a:pt x="272" y="29"/>
                      </a:lnTo>
                      <a:lnTo>
                        <a:pt x="267" y="32"/>
                      </a:lnTo>
                      <a:lnTo>
                        <a:pt x="261" y="33"/>
                      </a:lnTo>
                      <a:lnTo>
                        <a:pt x="254" y="33"/>
                      </a:lnTo>
                      <a:lnTo>
                        <a:pt x="248" y="32"/>
                      </a:lnTo>
                      <a:lnTo>
                        <a:pt x="241" y="31"/>
                      </a:lnTo>
                      <a:lnTo>
                        <a:pt x="234" y="29"/>
                      </a:lnTo>
                      <a:lnTo>
                        <a:pt x="229" y="29"/>
                      </a:lnTo>
                      <a:lnTo>
                        <a:pt x="223" y="30"/>
                      </a:lnTo>
                      <a:lnTo>
                        <a:pt x="219" y="32"/>
                      </a:lnTo>
                      <a:lnTo>
                        <a:pt x="216" y="34"/>
                      </a:lnTo>
                      <a:lnTo>
                        <a:pt x="214" y="38"/>
                      </a:lnTo>
                      <a:lnTo>
                        <a:pt x="210" y="42"/>
                      </a:lnTo>
                      <a:lnTo>
                        <a:pt x="205" y="45"/>
                      </a:lnTo>
                      <a:lnTo>
                        <a:pt x="201" y="47"/>
                      </a:lnTo>
                      <a:lnTo>
                        <a:pt x="193" y="48"/>
                      </a:lnTo>
                      <a:lnTo>
                        <a:pt x="181" y="48"/>
                      </a:lnTo>
                      <a:lnTo>
                        <a:pt x="174" y="49"/>
                      </a:lnTo>
                      <a:lnTo>
                        <a:pt x="170" y="51"/>
                      </a:lnTo>
                      <a:lnTo>
                        <a:pt x="165" y="54"/>
                      </a:lnTo>
                      <a:lnTo>
                        <a:pt x="173" y="53"/>
                      </a:lnTo>
                      <a:lnTo>
                        <a:pt x="176" y="55"/>
                      </a:lnTo>
                      <a:lnTo>
                        <a:pt x="167" y="59"/>
                      </a:lnTo>
                      <a:lnTo>
                        <a:pt x="150" y="67"/>
                      </a:lnTo>
                      <a:lnTo>
                        <a:pt x="132" y="75"/>
                      </a:lnTo>
                      <a:lnTo>
                        <a:pt x="120" y="80"/>
                      </a:lnTo>
                      <a:lnTo>
                        <a:pt x="116" y="84"/>
                      </a:lnTo>
                      <a:lnTo>
                        <a:pt x="113" y="86"/>
                      </a:lnTo>
                      <a:lnTo>
                        <a:pt x="111" y="89"/>
                      </a:lnTo>
                      <a:lnTo>
                        <a:pt x="108" y="91"/>
                      </a:lnTo>
                      <a:lnTo>
                        <a:pt x="100" y="95"/>
                      </a:lnTo>
                      <a:lnTo>
                        <a:pt x="86" y="102"/>
                      </a:lnTo>
                      <a:lnTo>
                        <a:pt x="70" y="110"/>
                      </a:lnTo>
                      <a:lnTo>
                        <a:pt x="58" y="116"/>
                      </a:lnTo>
                      <a:lnTo>
                        <a:pt x="50" y="121"/>
                      </a:lnTo>
                      <a:lnTo>
                        <a:pt x="45" y="124"/>
                      </a:lnTo>
                      <a:lnTo>
                        <a:pt x="43" y="127"/>
                      </a:lnTo>
                      <a:lnTo>
                        <a:pt x="43" y="129"/>
                      </a:lnTo>
                      <a:lnTo>
                        <a:pt x="43" y="132"/>
                      </a:lnTo>
                      <a:lnTo>
                        <a:pt x="43" y="136"/>
                      </a:lnTo>
                      <a:lnTo>
                        <a:pt x="40" y="142"/>
                      </a:lnTo>
                      <a:lnTo>
                        <a:pt x="32" y="146"/>
                      </a:lnTo>
                      <a:lnTo>
                        <a:pt x="22" y="150"/>
                      </a:lnTo>
                      <a:lnTo>
                        <a:pt x="13" y="152"/>
                      </a:lnTo>
                      <a:lnTo>
                        <a:pt x="11" y="157"/>
                      </a:lnTo>
                      <a:lnTo>
                        <a:pt x="12" y="163"/>
                      </a:lnTo>
                      <a:lnTo>
                        <a:pt x="12" y="172"/>
                      </a:lnTo>
                      <a:lnTo>
                        <a:pt x="4" y="177"/>
                      </a:lnTo>
                      <a:lnTo>
                        <a:pt x="2" y="180"/>
                      </a:lnTo>
                      <a:lnTo>
                        <a:pt x="0" y="185"/>
                      </a:lnTo>
                      <a:lnTo>
                        <a:pt x="4" y="190"/>
                      </a:lnTo>
                      <a:lnTo>
                        <a:pt x="17" y="191"/>
                      </a:lnTo>
                      <a:lnTo>
                        <a:pt x="26" y="190"/>
                      </a:lnTo>
                      <a:lnTo>
                        <a:pt x="35" y="189"/>
                      </a:lnTo>
                      <a:lnTo>
                        <a:pt x="42" y="188"/>
                      </a:lnTo>
                      <a:lnTo>
                        <a:pt x="49" y="186"/>
                      </a:lnTo>
                      <a:lnTo>
                        <a:pt x="55" y="185"/>
                      </a:lnTo>
                      <a:lnTo>
                        <a:pt x="60" y="183"/>
                      </a:lnTo>
                      <a:lnTo>
                        <a:pt x="65" y="181"/>
                      </a:lnTo>
                      <a:lnTo>
                        <a:pt x="68" y="177"/>
                      </a:lnTo>
                      <a:lnTo>
                        <a:pt x="75" y="172"/>
                      </a:lnTo>
                      <a:lnTo>
                        <a:pt x="80" y="169"/>
                      </a:lnTo>
                      <a:lnTo>
                        <a:pt x="88" y="168"/>
                      </a:lnTo>
                      <a:lnTo>
                        <a:pt x="102" y="168"/>
                      </a:lnTo>
                      <a:lnTo>
                        <a:pt x="109" y="167"/>
                      </a:lnTo>
                      <a:lnTo>
                        <a:pt x="114" y="165"/>
                      </a:lnTo>
                      <a:lnTo>
                        <a:pt x="118" y="162"/>
                      </a:lnTo>
                      <a:lnTo>
                        <a:pt x="121" y="158"/>
                      </a:lnTo>
                      <a:lnTo>
                        <a:pt x="125" y="154"/>
                      </a:lnTo>
                      <a:lnTo>
                        <a:pt x="128" y="152"/>
                      </a:lnTo>
                      <a:lnTo>
                        <a:pt x="132" y="150"/>
                      </a:lnTo>
                      <a:lnTo>
                        <a:pt x="138" y="148"/>
                      </a:lnTo>
                      <a:lnTo>
                        <a:pt x="143" y="148"/>
                      </a:lnTo>
                      <a:lnTo>
                        <a:pt x="149" y="150"/>
                      </a:lnTo>
                      <a:lnTo>
                        <a:pt x="155" y="151"/>
                      </a:lnTo>
                      <a:lnTo>
                        <a:pt x="161" y="152"/>
                      </a:lnTo>
                      <a:lnTo>
                        <a:pt x="166" y="152"/>
                      </a:lnTo>
                      <a:lnTo>
                        <a:pt x="172" y="152"/>
                      </a:lnTo>
                      <a:lnTo>
                        <a:pt x="178" y="150"/>
                      </a:lnTo>
                      <a:lnTo>
                        <a:pt x="182" y="146"/>
                      </a:lnTo>
                      <a:lnTo>
                        <a:pt x="184" y="143"/>
                      </a:lnTo>
                      <a:lnTo>
                        <a:pt x="187" y="136"/>
                      </a:lnTo>
                      <a:lnTo>
                        <a:pt x="193" y="129"/>
                      </a:lnTo>
                      <a:lnTo>
                        <a:pt x="199" y="12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4880" name="Freeform 40"/>
                <p:cNvSpPr>
                  <a:spLocks/>
                </p:cNvSpPr>
                <p:nvPr/>
              </p:nvSpPr>
              <p:spPr bwMode="auto">
                <a:xfrm>
                  <a:off x="1776413" y="3570288"/>
                  <a:ext cx="1587" cy="6350"/>
                </a:xfrm>
                <a:custGeom>
                  <a:avLst/>
                  <a:gdLst>
                    <a:gd name="T0" fmla="*/ 999241774 w 2"/>
                    <a:gd name="T1" fmla="*/ 2147483647 h 8"/>
                    <a:gd name="T2" fmla="*/ 999241774 w 2"/>
                    <a:gd name="T3" fmla="*/ 2147483647 h 8"/>
                    <a:gd name="T4" fmla="*/ 999241774 w 2"/>
                    <a:gd name="T5" fmla="*/ 2000373665 h 8"/>
                    <a:gd name="T6" fmla="*/ 999241774 w 2"/>
                    <a:gd name="T7" fmla="*/ 1000501951 h 8"/>
                    <a:gd name="T8" fmla="*/ 999241774 w 2"/>
                    <a:gd name="T9" fmla="*/ 0 h 8"/>
                    <a:gd name="T10" fmla="*/ 0 w 2"/>
                    <a:gd name="T11" fmla="*/ 1000501951 h 8"/>
                    <a:gd name="T12" fmla="*/ 0 w 2"/>
                    <a:gd name="T13" fmla="*/ 1500122888 h 8"/>
                    <a:gd name="T14" fmla="*/ 0 w 2"/>
                    <a:gd name="T15" fmla="*/ 2147483647 h 8"/>
                    <a:gd name="T16" fmla="*/ 999241774 w 2"/>
                    <a:gd name="T17" fmla="*/ 2147483647 h 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"/>
                    <a:gd name="T28" fmla="*/ 0 h 8"/>
                    <a:gd name="T29" fmla="*/ 2 w 2"/>
                    <a:gd name="T30" fmla="*/ 8 h 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" h="8">
                      <a:moveTo>
                        <a:pt x="2" y="8"/>
                      </a:moveTo>
                      <a:lnTo>
                        <a:pt x="2" y="6"/>
                      </a:lnTo>
                      <a:lnTo>
                        <a:pt x="2" y="4"/>
                      </a:lnTo>
                      <a:lnTo>
                        <a:pt x="2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0" y="6"/>
                      </a:lnTo>
                      <a:lnTo>
                        <a:pt x="2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4881" name="Freeform 41"/>
                <p:cNvSpPr>
                  <a:spLocks/>
                </p:cNvSpPr>
                <p:nvPr/>
              </p:nvSpPr>
              <p:spPr bwMode="auto">
                <a:xfrm>
                  <a:off x="809625" y="3629026"/>
                  <a:ext cx="935037" cy="411163"/>
                </a:xfrm>
                <a:custGeom>
                  <a:avLst/>
                  <a:gdLst>
                    <a:gd name="T0" fmla="*/ 2147483647 w 1177"/>
                    <a:gd name="T1" fmla="*/ 2147483647 h 519"/>
                    <a:gd name="T2" fmla="*/ 2147483647 w 1177"/>
                    <a:gd name="T3" fmla="*/ 2147483647 h 519"/>
                    <a:gd name="T4" fmla="*/ 2147483647 w 1177"/>
                    <a:gd name="T5" fmla="*/ 2147483647 h 519"/>
                    <a:gd name="T6" fmla="*/ 2147483647 w 1177"/>
                    <a:gd name="T7" fmla="*/ 2147483647 h 519"/>
                    <a:gd name="T8" fmla="*/ 2147483647 w 1177"/>
                    <a:gd name="T9" fmla="*/ 2147483647 h 519"/>
                    <a:gd name="T10" fmla="*/ 2147483647 w 1177"/>
                    <a:gd name="T11" fmla="*/ 2147483647 h 519"/>
                    <a:gd name="T12" fmla="*/ 2147483647 w 1177"/>
                    <a:gd name="T13" fmla="*/ 2147483647 h 519"/>
                    <a:gd name="T14" fmla="*/ 2147483647 w 1177"/>
                    <a:gd name="T15" fmla="*/ 2147483647 h 519"/>
                    <a:gd name="T16" fmla="*/ 2147483647 w 1177"/>
                    <a:gd name="T17" fmla="*/ 2147483647 h 519"/>
                    <a:gd name="T18" fmla="*/ 2147483647 w 1177"/>
                    <a:gd name="T19" fmla="*/ 2147483647 h 519"/>
                    <a:gd name="T20" fmla="*/ 2147483647 w 1177"/>
                    <a:gd name="T21" fmla="*/ 2147483647 h 519"/>
                    <a:gd name="T22" fmla="*/ 2147483647 w 1177"/>
                    <a:gd name="T23" fmla="*/ 2147483647 h 519"/>
                    <a:gd name="T24" fmla="*/ 2147483647 w 1177"/>
                    <a:gd name="T25" fmla="*/ 2147483647 h 519"/>
                    <a:gd name="T26" fmla="*/ 2147483647 w 1177"/>
                    <a:gd name="T27" fmla="*/ 2147483647 h 519"/>
                    <a:gd name="T28" fmla="*/ 2147483647 w 1177"/>
                    <a:gd name="T29" fmla="*/ 2147483647 h 519"/>
                    <a:gd name="T30" fmla="*/ 2147483647 w 1177"/>
                    <a:gd name="T31" fmla="*/ 2147483647 h 519"/>
                    <a:gd name="T32" fmla="*/ 2147483647 w 1177"/>
                    <a:gd name="T33" fmla="*/ 2147483647 h 519"/>
                    <a:gd name="T34" fmla="*/ 2147483647 w 1177"/>
                    <a:gd name="T35" fmla="*/ 2147483647 h 519"/>
                    <a:gd name="T36" fmla="*/ 2147483647 w 1177"/>
                    <a:gd name="T37" fmla="*/ 2147483647 h 519"/>
                    <a:gd name="T38" fmla="*/ 2147483647 w 1177"/>
                    <a:gd name="T39" fmla="*/ 2147483647 h 519"/>
                    <a:gd name="T40" fmla="*/ 2147483647 w 1177"/>
                    <a:gd name="T41" fmla="*/ 2147483647 h 519"/>
                    <a:gd name="T42" fmla="*/ 2147483647 w 1177"/>
                    <a:gd name="T43" fmla="*/ 2147483647 h 519"/>
                    <a:gd name="T44" fmla="*/ 2147483647 w 1177"/>
                    <a:gd name="T45" fmla="*/ 2147483647 h 519"/>
                    <a:gd name="T46" fmla="*/ 2147483647 w 1177"/>
                    <a:gd name="T47" fmla="*/ 2147483647 h 519"/>
                    <a:gd name="T48" fmla="*/ 2005664655 w 1177"/>
                    <a:gd name="T49" fmla="*/ 2147483647 h 519"/>
                    <a:gd name="T50" fmla="*/ 2147483647 w 1177"/>
                    <a:gd name="T51" fmla="*/ 2147483647 h 519"/>
                    <a:gd name="T52" fmla="*/ 2147483647 w 1177"/>
                    <a:gd name="T53" fmla="*/ 2147483647 h 519"/>
                    <a:gd name="T54" fmla="*/ 2147483647 w 1177"/>
                    <a:gd name="T55" fmla="*/ 2147483647 h 519"/>
                    <a:gd name="T56" fmla="*/ 2147483647 w 1177"/>
                    <a:gd name="T57" fmla="*/ 2147483647 h 519"/>
                    <a:gd name="T58" fmla="*/ 2147483647 w 1177"/>
                    <a:gd name="T59" fmla="*/ 2147483647 h 519"/>
                    <a:gd name="T60" fmla="*/ 2147483647 w 1177"/>
                    <a:gd name="T61" fmla="*/ 2147483647 h 519"/>
                    <a:gd name="T62" fmla="*/ 2147483647 w 1177"/>
                    <a:gd name="T63" fmla="*/ 2147483647 h 519"/>
                    <a:gd name="T64" fmla="*/ 2147483647 w 1177"/>
                    <a:gd name="T65" fmla="*/ 2147483647 h 519"/>
                    <a:gd name="T66" fmla="*/ 2147483647 w 1177"/>
                    <a:gd name="T67" fmla="*/ 2147483647 h 519"/>
                    <a:gd name="T68" fmla="*/ 2147483647 w 1177"/>
                    <a:gd name="T69" fmla="*/ 2147483647 h 519"/>
                    <a:gd name="T70" fmla="*/ 2147483647 w 1177"/>
                    <a:gd name="T71" fmla="*/ 2147483647 h 519"/>
                    <a:gd name="T72" fmla="*/ 2147483647 w 1177"/>
                    <a:gd name="T73" fmla="*/ 2147483647 h 519"/>
                    <a:gd name="T74" fmla="*/ 2147483647 w 1177"/>
                    <a:gd name="T75" fmla="*/ 2147483647 h 519"/>
                    <a:gd name="T76" fmla="*/ 2147483647 w 1177"/>
                    <a:gd name="T77" fmla="*/ 2147483647 h 519"/>
                    <a:gd name="T78" fmla="*/ 2147483647 w 1177"/>
                    <a:gd name="T79" fmla="*/ 2147483647 h 519"/>
                    <a:gd name="T80" fmla="*/ 2147483647 w 1177"/>
                    <a:gd name="T81" fmla="*/ 2147483647 h 519"/>
                    <a:gd name="T82" fmla="*/ 2147483647 w 1177"/>
                    <a:gd name="T83" fmla="*/ 2147483647 h 519"/>
                    <a:gd name="T84" fmla="*/ 2147483647 w 1177"/>
                    <a:gd name="T85" fmla="*/ 2147483647 h 519"/>
                    <a:gd name="T86" fmla="*/ 2147483647 w 1177"/>
                    <a:gd name="T87" fmla="*/ 2147483647 h 519"/>
                    <a:gd name="T88" fmla="*/ 2147483647 w 1177"/>
                    <a:gd name="T89" fmla="*/ 2147483647 h 519"/>
                    <a:gd name="T90" fmla="*/ 2147483647 w 1177"/>
                    <a:gd name="T91" fmla="*/ 2147483647 h 519"/>
                    <a:gd name="T92" fmla="*/ 2147483647 w 1177"/>
                    <a:gd name="T93" fmla="*/ 2147483647 h 519"/>
                    <a:gd name="T94" fmla="*/ 2147483647 w 1177"/>
                    <a:gd name="T95" fmla="*/ 2147483647 h 519"/>
                    <a:gd name="T96" fmla="*/ 2147483647 w 1177"/>
                    <a:gd name="T97" fmla="*/ 2147483647 h 519"/>
                    <a:gd name="T98" fmla="*/ 2147483647 w 1177"/>
                    <a:gd name="T99" fmla="*/ 2147483647 h 519"/>
                    <a:gd name="T100" fmla="*/ 2147483647 w 1177"/>
                    <a:gd name="T101" fmla="*/ 2147483647 h 519"/>
                    <a:gd name="T102" fmla="*/ 2147483647 w 1177"/>
                    <a:gd name="T103" fmla="*/ 2147483647 h 519"/>
                    <a:gd name="T104" fmla="*/ 2147483647 w 1177"/>
                    <a:gd name="T105" fmla="*/ 2147483647 h 519"/>
                    <a:gd name="T106" fmla="*/ 2147483647 w 1177"/>
                    <a:gd name="T107" fmla="*/ 2147483647 h 519"/>
                    <a:gd name="T108" fmla="*/ 2147483647 w 1177"/>
                    <a:gd name="T109" fmla="*/ 2147483647 h 519"/>
                    <a:gd name="T110" fmla="*/ 2147483647 w 1177"/>
                    <a:gd name="T111" fmla="*/ 2147483647 h 519"/>
                    <a:gd name="T112" fmla="*/ 2147483647 w 1177"/>
                    <a:gd name="T113" fmla="*/ 2147483647 h 519"/>
                    <a:gd name="T114" fmla="*/ 2147483647 w 1177"/>
                    <a:gd name="T115" fmla="*/ 2147483647 h 519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1177"/>
                    <a:gd name="T175" fmla="*/ 0 h 519"/>
                    <a:gd name="T176" fmla="*/ 1177 w 1177"/>
                    <a:gd name="T177" fmla="*/ 519 h 519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1177" h="519">
                      <a:moveTo>
                        <a:pt x="1126" y="7"/>
                      </a:moveTo>
                      <a:lnTo>
                        <a:pt x="1117" y="0"/>
                      </a:lnTo>
                      <a:lnTo>
                        <a:pt x="1111" y="7"/>
                      </a:lnTo>
                      <a:lnTo>
                        <a:pt x="1106" y="20"/>
                      </a:lnTo>
                      <a:lnTo>
                        <a:pt x="1100" y="30"/>
                      </a:lnTo>
                      <a:lnTo>
                        <a:pt x="1092" y="36"/>
                      </a:lnTo>
                      <a:lnTo>
                        <a:pt x="1084" y="38"/>
                      </a:lnTo>
                      <a:lnTo>
                        <a:pt x="1079" y="35"/>
                      </a:lnTo>
                      <a:lnTo>
                        <a:pt x="1078" y="25"/>
                      </a:lnTo>
                      <a:lnTo>
                        <a:pt x="1077" y="13"/>
                      </a:lnTo>
                      <a:lnTo>
                        <a:pt x="1072" y="9"/>
                      </a:lnTo>
                      <a:lnTo>
                        <a:pt x="1064" y="10"/>
                      </a:lnTo>
                      <a:lnTo>
                        <a:pt x="1058" y="14"/>
                      </a:lnTo>
                      <a:lnTo>
                        <a:pt x="1054" y="22"/>
                      </a:lnTo>
                      <a:lnTo>
                        <a:pt x="1052" y="29"/>
                      </a:lnTo>
                      <a:lnTo>
                        <a:pt x="1048" y="36"/>
                      </a:lnTo>
                      <a:lnTo>
                        <a:pt x="1042" y="44"/>
                      </a:lnTo>
                      <a:lnTo>
                        <a:pt x="1037" y="47"/>
                      </a:lnTo>
                      <a:lnTo>
                        <a:pt x="1031" y="43"/>
                      </a:lnTo>
                      <a:lnTo>
                        <a:pt x="1024" y="40"/>
                      </a:lnTo>
                      <a:lnTo>
                        <a:pt x="1012" y="41"/>
                      </a:lnTo>
                      <a:lnTo>
                        <a:pt x="1004" y="43"/>
                      </a:lnTo>
                      <a:lnTo>
                        <a:pt x="996" y="45"/>
                      </a:lnTo>
                      <a:lnTo>
                        <a:pt x="988" y="47"/>
                      </a:lnTo>
                      <a:lnTo>
                        <a:pt x="980" y="49"/>
                      </a:lnTo>
                      <a:lnTo>
                        <a:pt x="971" y="49"/>
                      </a:lnTo>
                      <a:lnTo>
                        <a:pt x="963" y="49"/>
                      </a:lnTo>
                      <a:lnTo>
                        <a:pt x="955" y="49"/>
                      </a:lnTo>
                      <a:lnTo>
                        <a:pt x="947" y="47"/>
                      </a:lnTo>
                      <a:lnTo>
                        <a:pt x="937" y="47"/>
                      </a:lnTo>
                      <a:lnTo>
                        <a:pt x="926" y="49"/>
                      </a:lnTo>
                      <a:lnTo>
                        <a:pt x="913" y="53"/>
                      </a:lnTo>
                      <a:lnTo>
                        <a:pt x="899" y="59"/>
                      </a:lnTo>
                      <a:lnTo>
                        <a:pt x="884" y="65"/>
                      </a:lnTo>
                      <a:lnTo>
                        <a:pt x="871" y="70"/>
                      </a:lnTo>
                      <a:lnTo>
                        <a:pt x="859" y="73"/>
                      </a:lnTo>
                      <a:lnTo>
                        <a:pt x="849" y="73"/>
                      </a:lnTo>
                      <a:lnTo>
                        <a:pt x="843" y="73"/>
                      </a:lnTo>
                      <a:lnTo>
                        <a:pt x="840" y="75"/>
                      </a:lnTo>
                      <a:lnTo>
                        <a:pt x="840" y="79"/>
                      </a:lnTo>
                      <a:lnTo>
                        <a:pt x="842" y="83"/>
                      </a:lnTo>
                      <a:lnTo>
                        <a:pt x="846" y="89"/>
                      </a:lnTo>
                      <a:lnTo>
                        <a:pt x="851" y="95"/>
                      </a:lnTo>
                      <a:lnTo>
                        <a:pt x="857" y="98"/>
                      </a:lnTo>
                      <a:lnTo>
                        <a:pt x="863" y="102"/>
                      </a:lnTo>
                      <a:lnTo>
                        <a:pt x="866" y="104"/>
                      </a:lnTo>
                      <a:lnTo>
                        <a:pt x="866" y="108"/>
                      </a:lnTo>
                      <a:lnTo>
                        <a:pt x="865" y="111"/>
                      </a:lnTo>
                      <a:lnTo>
                        <a:pt x="861" y="115"/>
                      </a:lnTo>
                      <a:lnTo>
                        <a:pt x="857" y="119"/>
                      </a:lnTo>
                      <a:lnTo>
                        <a:pt x="852" y="123"/>
                      </a:lnTo>
                      <a:lnTo>
                        <a:pt x="845" y="126"/>
                      </a:lnTo>
                      <a:lnTo>
                        <a:pt x="840" y="128"/>
                      </a:lnTo>
                      <a:lnTo>
                        <a:pt x="834" y="132"/>
                      </a:lnTo>
                      <a:lnTo>
                        <a:pt x="827" y="136"/>
                      </a:lnTo>
                      <a:lnTo>
                        <a:pt x="820" y="141"/>
                      </a:lnTo>
                      <a:lnTo>
                        <a:pt x="813" y="146"/>
                      </a:lnTo>
                      <a:lnTo>
                        <a:pt x="805" y="150"/>
                      </a:lnTo>
                      <a:lnTo>
                        <a:pt x="797" y="153"/>
                      </a:lnTo>
                      <a:lnTo>
                        <a:pt x="789" y="154"/>
                      </a:lnTo>
                      <a:lnTo>
                        <a:pt x="781" y="151"/>
                      </a:lnTo>
                      <a:lnTo>
                        <a:pt x="766" y="148"/>
                      </a:lnTo>
                      <a:lnTo>
                        <a:pt x="757" y="153"/>
                      </a:lnTo>
                      <a:lnTo>
                        <a:pt x="751" y="161"/>
                      </a:lnTo>
                      <a:lnTo>
                        <a:pt x="749" y="171"/>
                      </a:lnTo>
                      <a:lnTo>
                        <a:pt x="750" y="178"/>
                      </a:lnTo>
                      <a:lnTo>
                        <a:pt x="749" y="181"/>
                      </a:lnTo>
                      <a:lnTo>
                        <a:pt x="745" y="184"/>
                      </a:lnTo>
                      <a:lnTo>
                        <a:pt x="735" y="187"/>
                      </a:lnTo>
                      <a:lnTo>
                        <a:pt x="723" y="189"/>
                      </a:lnTo>
                      <a:lnTo>
                        <a:pt x="717" y="191"/>
                      </a:lnTo>
                      <a:lnTo>
                        <a:pt x="713" y="193"/>
                      </a:lnTo>
                      <a:lnTo>
                        <a:pt x="706" y="203"/>
                      </a:lnTo>
                      <a:lnTo>
                        <a:pt x="700" y="210"/>
                      </a:lnTo>
                      <a:lnTo>
                        <a:pt x="693" y="216"/>
                      </a:lnTo>
                      <a:lnTo>
                        <a:pt x="686" y="222"/>
                      </a:lnTo>
                      <a:lnTo>
                        <a:pt x="679" y="225"/>
                      </a:lnTo>
                      <a:lnTo>
                        <a:pt x="672" y="229"/>
                      </a:lnTo>
                      <a:lnTo>
                        <a:pt x="666" y="231"/>
                      </a:lnTo>
                      <a:lnTo>
                        <a:pt x="660" y="233"/>
                      </a:lnTo>
                      <a:lnTo>
                        <a:pt x="654" y="233"/>
                      </a:lnTo>
                      <a:lnTo>
                        <a:pt x="645" y="231"/>
                      </a:lnTo>
                      <a:lnTo>
                        <a:pt x="639" y="223"/>
                      </a:lnTo>
                      <a:lnTo>
                        <a:pt x="637" y="214"/>
                      </a:lnTo>
                      <a:lnTo>
                        <a:pt x="640" y="203"/>
                      </a:lnTo>
                      <a:lnTo>
                        <a:pt x="641" y="200"/>
                      </a:lnTo>
                      <a:lnTo>
                        <a:pt x="639" y="198"/>
                      </a:lnTo>
                      <a:lnTo>
                        <a:pt x="633" y="198"/>
                      </a:lnTo>
                      <a:lnTo>
                        <a:pt x="625" y="198"/>
                      </a:lnTo>
                      <a:lnTo>
                        <a:pt x="618" y="200"/>
                      </a:lnTo>
                      <a:lnTo>
                        <a:pt x="611" y="203"/>
                      </a:lnTo>
                      <a:lnTo>
                        <a:pt x="608" y="207"/>
                      </a:lnTo>
                      <a:lnTo>
                        <a:pt x="608" y="210"/>
                      </a:lnTo>
                      <a:lnTo>
                        <a:pt x="613" y="219"/>
                      </a:lnTo>
                      <a:lnTo>
                        <a:pt x="614" y="231"/>
                      </a:lnTo>
                      <a:lnTo>
                        <a:pt x="610" y="246"/>
                      </a:lnTo>
                      <a:lnTo>
                        <a:pt x="601" y="262"/>
                      </a:lnTo>
                      <a:lnTo>
                        <a:pt x="594" y="270"/>
                      </a:lnTo>
                      <a:lnTo>
                        <a:pt x="588" y="276"/>
                      </a:lnTo>
                      <a:lnTo>
                        <a:pt x="580" y="280"/>
                      </a:lnTo>
                      <a:lnTo>
                        <a:pt x="573" y="284"/>
                      </a:lnTo>
                      <a:lnTo>
                        <a:pt x="567" y="286"/>
                      </a:lnTo>
                      <a:lnTo>
                        <a:pt x="558" y="287"/>
                      </a:lnTo>
                      <a:lnTo>
                        <a:pt x="553" y="289"/>
                      </a:lnTo>
                      <a:lnTo>
                        <a:pt x="546" y="289"/>
                      </a:lnTo>
                      <a:lnTo>
                        <a:pt x="537" y="293"/>
                      </a:lnTo>
                      <a:lnTo>
                        <a:pt x="533" y="302"/>
                      </a:lnTo>
                      <a:lnTo>
                        <a:pt x="533" y="313"/>
                      </a:lnTo>
                      <a:lnTo>
                        <a:pt x="533" y="317"/>
                      </a:lnTo>
                      <a:lnTo>
                        <a:pt x="532" y="317"/>
                      </a:lnTo>
                      <a:lnTo>
                        <a:pt x="528" y="316"/>
                      </a:lnTo>
                      <a:lnTo>
                        <a:pt x="524" y="314"/>
                      </a:lnTo>
                      <a:lnTo>
                        <a:pt x="518" y="313"/>
                      </a:lnTo>
                      <a:lnTo>
                        <a:pt x="511" y="310"/>
                      </a:lnTo>
                      <a:lnTo>
                        <a:pt x="505" y="308"/>
                      </a:lnTo>
                      <a:lnTo>
                        <a:pt x="500" y="306"/>
                      </a:lnTo>
                      <a:lnTo>
                        <a:pt x="495" y="305"/>
                      </a:lnTo>
                      <a:lnTo>
                        <a:pt x="489" y="308"/>
                      </a:lnTo>
                      <a:lnTo>
                        <a:pt x="487" y="321"/>
                      </a:lnTo>
                      <a:lnTo>
                        <a:pt x="482" y="336"/>
                      </a:lnTo>
                      <a:lnTo>
                        <a:pt x="472" y="347"/>
                      </a:lnTo>
                      <a:lnTo>
                        <a:pt x="466" y="350"/>
                      </a:lnTo>
                      <a:lnTo>
                        <a:pt x="462" y="350"/>
                      </a:lnTo>
                      <a:lnTo>
                        <a:pt x="458" y="348"/>
                      </a:lnTo>
                      <a:lnTo>
                        <a:pt x="455" y="346"/>
                      </a:lnTo>
                      <a:lnTo>
                        <a:pt x="451" y="344"/>
                      </a:lnTo>
                      <a:lnTo>
                        <a:pt x="448" y="340"/>
                      </a:lnTo>
                      <a:lnTo>
                        <a:pt x="441" y="337"/>
                      </a:lnTo>
                      <a:lnTo>
                        <a:pt x="433" y="335"/>
                      </a:lnTo>
                      <a:lnTo>
                        <a:pt x="420" y="331"/>
                      </a:lnTo>
                      <a:lnTo>
                        <a:pt x="417" y="332"/>
                      </a:lnTo>
                      <a:lnTo>
                        <a:pt x="418" y="336"/>
                      </a:lnTo>
                      <a:lnTo>
                        <a:pt x="417" y="344"/>
                      </a:lnTo>
                      <a:lnTo>
                        <a:pt x="411" y="351"/>
                      </a:lnTo>
                      <a:lnTo>
                        <a:pt x="405" y="354"/>
                      </a:lnTo>
                      <a:lnTo>
                        <a:pt x="398" y="355"/>
                      </a:lnTo>
                      <a:lnTo>
                        <a:pt x="390" y="354"/>
                      </a:lnTo>
                      <a:lnTo>
                        <a:pt x="386" y="353"/>
                      </a:lnTo>
                      <a:lnTo>
                        <a:pt x="380" y="353"/>
                      </a:lnTo>
                      <a:lnTo>
                        <a:pt x="375" y="353"/>
                      </a:lnTo>
                      <a:lnTo>
                        <a:pt x="368" y="354"/>
                      </a:lnTo>
                      <a:lnTo>
                        <a:pt x="361" y="355"/>
                      </a:lnTo>
                      <a:lnTo>
                        <a:pt x="355" y="358"/>
                      </a:lnTo>
                      <a:lnTo>
                        <a:pt x="345" y="360"/>
                      </a:lnTo>
                      <a:lnTo>
                        <a:pt x="335" y="363"/>
                      </a:lnTo>
                      <a:lnTo>
                        <a:pt x="325" y="368"/>
                      </a:lnTo>
                      <a:lnTo>
                        <a:pt x="315" y="373"/>
                      </a:lnTo>
                      <a:lnTo>
                        <a:pt x="307" y="378"/>
                      </a:lnTo>
                      <a:lnTo>
                        <a:pt x="300" y="383"/>
                      </a:lnTo>
                      <a:lnTo>
                        <a:pt x="293" y="389"/>
                      </a:lnTo>
                      <a:lnTo>
                        <a:pt x="288" y="392"/>
                      </a:lnTo>
                      <a:lnTo>
                        <a:pt x="282" y="395"/>
                      </a:lnTo>
                      <a:lnTo>
                        <a:pt x="276" y="396"/>
                      </a:lnTo>
                      <a:lnTo>
                        <a:pt x="265" y="397"/>
                      </a:lnTo>
                      <a:lnTo>
                        <a:pt x="254" y="397"/>
                      </a:lnTo>
                      <a:lnTo>
                        <a:pt x="250" y="395"/>
                      </a:lnTo>
                      <a:lnTo>
                        <a:pt x="250" y="386"/>
                      </a:lnTo>
                      <a:lnTo>
                        <a:pt x="249" y="380"/>
                      </a:lnTo>
                      <a:lnTo>
                        <a:pt x="240" y="378"/>
                      </a:lnTo>
                      <a:lnTo>
                        <a:pt x="231" y="381"/>
                      </a:lnTo>
                      <a:lnTo>
                        <a:pt x="227" y="383"/>
                      </a:lnTo>
                      <a:lnTo>
                        <a:pt x="234" y="363"/>
                      </a:lnTo>
                      <a:lnTo>
                        <a:pt x="230" y="365"/>
                      </a:lnTo>
                      <a:lnTo>
                        <a:pt x="221" y="368"/>
                      </a:lnTo>
                      <a:lnTo>
                        <a:pt x="211" y="372"/>
                      </a:lnTo>
                      <a:lnTo>
                        <a:pt x="201" y="376"/>
                      </a:lnTo>
                      <a:lnTo>
                        <a:pt x="197" y="378"/>
                      </a:lnTo>
                      <a:lnTo>
                        <a:pt x="192" y="380"/>
                      </a:lnTo>
                      <a:lnTo>
                        <a:pt x="187" y="381"/>
                      </a:lnTo>
                      <a:lnTo>
                        <a:pt x="183" y="381"/>
                      </a:lnTo>
                      <a:lnTo>
                        <a:pt x="178" y="381"/>
                      </a:lnTo>
                      <a:lnTo>
                        <a:pt x="174" y="380"/>
                      </a:lnTo>
                      <a:lnTo>
                        <a:pt x="169" y="377"/>
                      </a:lnTo>
                      <a:lnTo>
                        <a:pt x="166" y="374"/>
                      </a:lnTo>
                      <a:lnTo>
                        <a:pt x="159" y="369"/>
                      </a:lnTo>
                      <a:lnTo>
                        <a:pt x="153" y="370"/>
                      </a:lnTo>
                      <a:lnTo>
                        <a:pt x="147" y="376"/>
                      </a:lnTo>
                      <a:lnTo>
                        <a:pt x="139" y="386"/>
                      </a:lnTo>
                      <a:lnTo>
                        <a:pt x="138" y="388"/>
                      </a:lnTo>
                      <a:lnTo>
                        <a:pt x="137" y="389"/>
                      </a:lnTo>
                      <a:lnTo>
                        <a:pt x="136" y="390"/>
                      </a:lnTo>
                      <a:lnTo>
                        <a:pt x="134" y="391"/>
                      </a:lnTo>
                      <a:lnTo>
                        <a:pt x="132" y="393"/>
                      </a:lnTo>
                      <a:lnTo>
                        <a:pt x="128" y="397"/>
                      </a:lnTo>
                      <a:lnTo>
                        <a:pt x="121" y="401"/>
                      </a:lnTo>
                      <a:lnTo>
                        <a:pt x="110" y="408"/>
                      </a:lnTo>
                      <a:lnTo>
                        <a:pt x="98" y="415"/>
                      </a:lnTo>
                      <a:lnTo>
                        <a:pt x="85" y="421"/>
                      </a:lnTo>
                      <a:lnTo>
                        <a:pt x="73" y="426"/>
                      </a:lnTo>
                      <a:lnTo>
                        <a:pt x="61" y="430"/>
                      </a:lnTo>
                      <a:lnTo>
                        <a:pt x="50" y="435"/>
                      </a:lnTo>
                      <a:lnTo>
                        <a:pt x="40" y="439"/>
                      </a:lnTo>
                      <a:lnTo>
                        <a:pt x="32" y="444"/>
                      </a:lnTo>
                      <a:lnTo>
                        <a:pt x="25" y="450"/>
                      </a:lnTo>
                      <a:lnTo>
                        <a:pt x="15" y="461"/>
                      </a:lnTo>
                      <a:lnTo>
                        <a:pt x="7" y="469"/>
                      </a:lnTo>
                      <a:lnTo>
                        <a:pt x="1" y="475"/>
                      </a:lnTo>
                      <a:lnTo>
                        <a:pt x="0" y="476"/>
                      </a:lnTo>
                      <a:lnTo>
                        <a:pt x="1" y="475"/>
                      </a:lnTo>
                      <a:lnTo>
                        <a:pt x="4" y="474"/>
                      </a:lnTo>
                      <a:lnTo>
                        <a:pt x="10" y="471"/>
                      </a:lnTo>
                      <a:lnTo>
                        <a:pt x="17" y="468"/>
                      </a:lnTo>
                      <a:lnTo>
                        <a:pt x="26" y="465"/>
                      </a:lnTo>
                      <a:lnTo>
                        <a:pt x="35" y="461"/>
                      </a:lnTo>
                      <a:lnTo>
                        <a:pt x="45" y="459"/>
                      </a:lnTo>
                      <a:lnTo>
                        <a:pt x="55" y="457"/>
                      </a:lnTo>
                      <a:lnTo>
                        <a:pt x="64" y="454"/>
                      </a:lnTo>
                      <a:lnTo>
                        <a:pt x="72" y="451"/>
                      </a:lnTo>
                      <a:lnTo>
                        <a:pt x="78" y="448"/>
                      </a:lnTo>
                      <a:lnTo>
                        <a:pt x="84" y="445"/>
                      </a:lnTo>
                      <a:lnTo>
                        <a:pt x="86" y="443"/>
                      </a:lnTo>
                      <a:lnTo>
                        <a:pt x="87" y="444"/>
                      </a:lnTo>
                      <a:lnTo>
                        <a:pt x="85" y="446"/>
                      </a:lnTo>
                      <a:lnTo>
                        <a:pt x="80" y="453"/>
                      </a:lnTo>
                      <a:lnTo>
                        <a:pt x="73" y="461"/>
                      </a:lnTo>
                      <a:lnTo>
                        <a:pt x="65" y="468"/>
                      </a:lnTo>
                      <a:lnTo>
                        <a:pt x="57" y="475"/>
                      </a:lnTo>
                      <a:lnTo>
                        <a:pt x="49" y="481"/>
                      </a:lnTo>
                      <a:lnTo>
                        <a:pt x="40" y="486"/>
                      </a:lnTo>
                      <a:lnTo>
                        <a:pt x="33" y="489"/>
                      </a:lnTo>
                      <a:lnTo>
                        <a:pt x="26" y="494"/>
                      </a:lnTo>
                      <a:lnTo>
                        <a:pt x="22" y="496"/>
                      </a:lnTo>
                      <a:lnTo>
                        <a:pt x="15" y="503"/>
                      </a:lnTo>
                      <a:lnTo>
                        <a:pt x="10" y="510"/>
                      </a:lnTo>
                      <a:lnTo>
                        <a:pt x="7" y="517"/>
                      </a:lnTo>
                      <a:lnTo>
                        <a:pt x="5" y="519"/>
                      </a:lnTo>
                      <a:lnTo>
                        <a:pt x="7" y="519"/>
                      </a:lnTo>
                      <a:lnTo>
                        <a:pt x="9" y="519"/>
                      </a:lnTo>
                      <a:lnTo>
                        <a:pt x="14" y="519"/>
                      </a:lnTo>
                      <a:lnTo>
                        <a:pt x="18" y="519"/>
                      </a:lnTo>
                      <a:lnTo>
                        <a:pt x="26" y="518"/>
                      </a:lnTo>
                      <a:lnTo>
                        <a:pt x="34" y="516"/>
                      </a:lnTo>
                      <a:lnTo>
                        <a:pt x="42" y="512"/>
                      </a:lnTo>
                      <a:lnTo>
                        <a:pt x="48" y="506"/>
                      </a:lnTo>
                      <a:lnTo>
                        <a:pt x="56" y="496"/>
                      </a:lnTo>
                      <a:lnTo>
                        <a:pt x="62" y="489"/>
                      </a:lnTo>
                      <a:lnTo>
                        <a:pt x="68" y="488"/>
                      </a:lnTo>
                      <a:lnTo>
                        <a:pt x="75" y="492"/>
                      </a:lnTo>
                      <a:lnTo>
                        <a:pt x="78" y="496"/>
                      </a:lnTo>
                      <a:lnTo>
                        <a:pt x="83" y="498"/>
                      </a:lnTo>
                      <a:lnTo>
                        <a:pt x="87" y="499"/>
                      </a:lnTo>
                      <a:lnTo>
                        <a:pt x="92" y="501"/>
                      </a:lnTo>
                      <a:lnTo>
                        <a:pt x="96" y="501"/>
                      </a:lnTo>
                      <a:lnTo>
                        <a:pt x="101" y="499"/>
                      </a:lnTo>
                      <a:lnTo>
                        <a:pt x="106" y="498"/>
                      </a:lnTo>
                      <a:lnTo>
                        <a:pt x="110" y="496"/>
                      </a:lnTo>
                      <a:lnTo>
                        <a:pt x="119" y="491"/>
                      </a:lnTo>
                      <a:lnTo>
                        <a:pt x="130" y="487"/>
                      </a:lnTo>
                      <a:lnTo>
                        <a:pt x="139" y="484"/>
                      </a:lnTo>
                      <a:lnTo>
                        <a:pt x="143" y="483"/>
                      </a:lnTo>
                      <a:lnTo>
                        <a:pt x="136" y="503"/>
                      </a:lnTo>
                      <a:lnTo>
                        <a:pt x="140" y="501"/>
                      </a:lnTo>
                      <a:lnTo>
                        <a:pt x="149" y="498"/>
                      </a:lnTo>
                      <a:lnTo>
                        <a:pt x="158" y="498"/>
                      </a:lnTo>
                      <a:lnTo>
                        <a:pt x="159" y="506"/>
                      </a:lnTo>
                      <a:lnTo>
                        <a:pt x="158" y="511"/>
                      </a:lnTo>
                      <a:lnTo>
                        <a:pt x="158" y="514"/>
                      </a:lnTo>
                      <a:lnTo>
                        <a:pt x="160" y="517"/>
                      </a:lnTo>
                      <a:lnTo>
                        <a:pt x="163" y="517"/>
                      </a:lnTo>
                      <a:lnTo>
                        <a:pt x="168" y="517"/>
                      </a:lnTo>
                      <a:lnTo>
                        <a:pt x="174" y="517"/>
                      </a:lnTo>
                      <a:lnTo>
                        <a:pt x="179" y="516"/>
                      </a:lnTo>
                      <a:lnTo>
                        <a:pt x="185" y="516"/>
                      </a:lnTo>
                      <a:lnTo>
                        <a:pt x="191" y="514"/>
                      </a:lnTo>
                      <a:lnTo>
                        <a:pt x="197" y="512"/>
                      </a:lnTo>
                      <a:lnTo>
                        <a:pt x="202" y="507"/>
                      </a:lnTo>
                      <a:lnTo>
                        <a:pt x="209" y="503"/>
                      </a:lnTo>
                      <a:lnTo>
                        <a:pt x="216" y="497"/>
                      </a:lnTo>
                      <a:lnTo>
                        <a:pt x="224" y="492"/>
                      </a:lnTo>
                      <a:lnTo>
                        <a:pt x="234" y="487"/>
                      </a:lnTo>
                      <a:lnTo>
                        <a:pt x="244" y="483"/>
                      </a:lnTo>
                      <a:lnTo>
                        <a:pt x="254" y="480"/>
                      </a:lnTo>
                      <a:lnTo>
                        <a:pt x="264" y="476"/>
                      </a:lnTo>
                      <a:lnTo>
                        <a:pt x="270" y="474"/>
                      </a:lnTo>
                      <a:lnTo>
                        <a:pt x="277" y="473"/>
                      </a:lnTo>
                      <a:lnTo>
                        <a:pt x="284" y="472"/>
                      </a:lnTo>
                      <a:lnTo>
                        <a:pt x="289" y="472"/>
                      </a:lnTo>
                      <a:lnTo>
                        <a:pt x="295" y="472"/>
                      </a:lnTo>
                      <a:lnTo>
                        <a:pt x="299" y="473"/>
                      </a:lnTo>
                      <a:lnTo>
                        <a:pt x="307" y="475"/>
                      </a:lnTo>
                      <a:lnTo>
                        <a:pt x="314" y="474"/>
                      </a:lnTo>
                      <a:lnTo>
                        <a:pt x="320" y="471"/>
                      </a:lnTo>
                      <a:lnTo>
                        <a:pt x="326" y="464"/>
                      </a:lnTo>
                      <a:lnTo>
                        <a:pt x="327" y="456"/>
                      </a:lnTo>
                      <a:lnTo>
                        <a:pt x="326" y="451"/>
                      </a:lnTo>
                      <a:lnTo>
                        <a:pt x="329" y="451"/>
                      </a:lnTo>
                      <a:lnTo>
                        <a:pt x="342" y="453"/>
                      </a:lnTo>
                      <a:lnTo>
                        <a:pt x="353" y="458"/>
                      </a:lnTo>
                      <a:lnTo>
                        <a:pt x="360" y="463"/>
                      </a:lnTo>
                      <a:lnTo>
                        <a:pt x="365" y="467"/>
                      </a:lnTo>
                      <a:lnTo>
                        <a:pt x="369" y="469"/>
                      </a:lnTo>
                      <a:lnTo>
                        <a:pt x="372" y="469"/>
                      </a:lnTo>
                      <a:lnTo>
                        <a:pt x="375" y="469"/>
                      </a:lnTo>
                      <a:lnTo>
                        <a:pt x="378" y="468"/>
                      </a:lnTo>
                      <a:lnTo>
                        <a:pt x="381" y="467"/>
                      </a:lnTo>
                      <a:lnTo>
                        <a:pt x="391" y="456"/>
                      </a:lnTo>
                      <a:lnTo>
                        <a:pt x="396" y="441"/>
                      </a:lnTo>
                      <a:lnTo>
                        <a:pt x="398" y="428"/>
                      </a:lnTo>
                      <a:lnTo>
                        <a:pt x="404" y="425"/>
                      </a:lnTo>
                      <a:lnTo>
                        <a:pt x="409" y="426"/>
                      </a:lnTo>
                      <a:lnTo>
                        <a:pt x="414" y="428"/>
                      </a:lnTo>
                      <a:lnTo>
                        <a:pt x="420" y="430"/>
                      </a:lnTo>
                      <a:lnTo>
                        <a:pt x="427" y="433"/>
                      </a:lnTo>
                      <a:lnTo>
                        <a:pt x="433" y="434"/>
                      </a:lnTo>
                      <a:lnTo>
                        <a:pt x="439" y="436"/>
                      </a:lnTo>
                      <a:lnTo>
                        <a:pt x="442" y="437"/>
                      </a:lnTo>
                      <a:lnTo>
                        <a:pt x="443" y="437"/>
                      </a:lnTo>
                      <a:lnTo>
                        <a:pt x="443" y="433"/>
                      </a:lnTo>
                      <a:lnTo>
                        <a:pt x="443" y="422"/>
                      </a:lnTo>
                      <a:lnTo>
                        <a:pt x="447" y="413"/>
                      </a:lnTo>
                      <a:lnTo>
                        <a:pt x="456" y="408"/>
                      </a:lnTo>
                      <a:lnTo>
                        <a:pt x="463" y="408"/>
                      </a:lnTo>
                      <a:lnTo>
                        <a:pt x="469" y="407"/>
                      </a:lnTo>
                      <a:lnTo>
                        <a:pt x="477" y="406"/>
                      </a:lnTo>
                      <a:lnTo>
                        <a:pt x="484" y="404"/>
                      </a:lnTo>
                      <a:lnTo>
                        <a:pt x="490" y="400"/>
                      </a:lnTo>
                      <a:lnTo>
                        <a:pt x="497" y="396"/>
                      </a:lnTo>
                      <a:lnTo>
                        <a:pt x="504" y="390"/>
                      </a:lnTo>
                      <a:lnTo>
                        <a:pt x="510" y="382"/>
                      </a:lnTo>
                      <a:lnTo>
                        <a:pt x="519" y="366"/>
                      </a:lnTo>
                      <a:lnTo>
                        <a:pt x="522" y="351"/>
                      </a:lnTo>
                      <a:lnTo>
                        <a:pt x="520" y="339"/>
                      </a:lnTo>
                      <a:lnTo>
                        <a:pt x="517" y="330"/>
                      </a:lnTo>
                      <a:lnTo>
                        <a:pt x="517" y="327"/>
                      </a:lnTo>
                      <a:lnTo>
                        <a:pt x="520" y="323"/>
                      </a:lnTo>
                      <a:lnTo>
                        <a:pt x="527" y="320"/>
                      </a:lnTo>
                      <a:lnTo>
                        <a:pt x="534" y="317"/>
                      </a:lnTo>
                      <a:lnTo>
                        <a:pt x="542" y="317"/>
                      </a:lnTo>
                      <a:lnTo>
                        <a:pt x="548" y="317"/>
                      </a:lnTo>
                      <a:lnTo>
                        <a:pt x="550" y="320"/>
                      </a:lnTo>
                      <a:lnTo>
                        <a:pt x="549" y="323"/>
                      </a:lnTo>
                      <a:lnTo>
                        <a:pt x="546" y="333"/>
                      </a:lnTo>
                      <a:lnTo>
                        <a:pt x="547" y="343"/>
                      </a:lnTo>
                      <a:lnTo>
                        <a:pt x="554" y="350"/>
                      </a:lnTo>
                      <a:lnTo>
                        <a:pt x="562" y="353"/>
                      </a:lnTo>
                      <a:lnTo>
                        <a:pt x="568" y="353"/>
                      </a:lnTo>
                      <a:lnTo>
                        <a:pt x="575" y="351"/>
                      </a:lnTo>
                      <a:lnTo>
                        <a:pt x="581" y="348"/>
                      </a:lnTo>
                      <a:lnTo>
                        <a:pt x="588" y="345"/>
                      </a:lnTo>
                      <a:lnTo>
                        <a:pt x="595" y="342"/>
                      </a:lnTo>
                      <a:lnTo>
                        <a:pt x="602" y="336"/>
                      </a:lnTo>
                      <a:lnTo>
                        <a:pt x="609" y="330"/>
                      </a:lnTo>
                      <a:lnTo>
                        <a:pt x="615" y="323"/>
                      </a:lnTo>
                      <a:lnTo>
                        <a:pt x="622" y="313"/>
                      </a:lnTo>
                      <a:lnTo>
                        <a:pt x="626" y="310"/>
                      </a:lnTo>
                      <a:lnTo>
                        <a:pt x="632" y="309"/>
                      </a:lnTo>
                      <a:lnTo>
                        <a:pt x="644" y="307"/>
                      </a:lnTo>
                      <a:lnTo>
                        <a:pt x="654" y="304"/>
                      </a:lnTo>
                      <a:lnTo>
                        <a:pt x="658" y="301"/>
                      </a:lnTo>
                      <a:lnTo>
                        <a:pt x="659" y="298"/>
                      </a:lnTo>
                      <a:lnTo>
                        <a:pt x="658" y="291"/>
                      </a:lnTo>
                      <a:lnTo>
                        <a:pt x="660" y="280"/>
                      </a:lnTo>
                      <a:lnTo>
                        <a:pt x="666" y="272"/>
                      </a:lnTo>
                      <a:lnTo>
                        <a:pt x="675" y="268"/>
                      </a:lnTo>
                      <a:lnTo>
                        <a:pt x="690" y="271"/>
                      </a:lnTo>
                      <a:lnTo>
                        <a:pt x="698" y="274"/>
                      </a:lnTo>
                      <a:lnTo>
                        <a:pt x="706" y="272"/>
                      </a:lnTo>
                      <a:lnTo>
                        <a:pt x="714" y="270"/>
                      </a:lnTo>
                      <a:lnTo>
                        <a:pt x="722" y="265"/>
                      </a:lnTo>
                      <a:lnTo>
                        <a:pt x="729" y="261"/>
                      </a:lnTo>
                      <a:lnTo>
                        <a:pt x="736" y="256"/>
                      </a:lnTo>
                      <a:lnTo>
                        <a:pt x="743" y="252"/>
                      </a:lnTo>
                      <a:lnTo>
                        <a:pt x="749" y="248"/>
                      </a:lnTo>
                      <a:lnTo>
                        <a:pt x="754" y="246"/>
                      </a:lnTo>
                      <a:lnTo>
                        <a:pt x="761" y="242"/>
                      </a:lnTo>
                      <a:lnTo>
                        <a:pt x="766" y="239"/>
                      </a:lnTo>
                      <a:lnTo>
                        <a:pt x="770" y="234"/>
                      </a:lnTo>
                      <a:lnTo>
                        <a:pt x="774" y="231"/>
                      </a:lnTo>
                      <a:lnTo>
                        <a:pt x="775" y="227"/>
                      </a:lnTo>
                      <a:lnTo>
                        <a:pt x="775" y="224"/>
                      </a:lnTo>
                      <a:lnTo>
                        <a:pt x="772" y="222"/>
                      </a:lnTo>
                      <a:lnTo>
                        <a:pt x="766" y="218"/>
                      </a:lnTo>
                      <a:lnTo>
                        <a:pt x="760" y="215"/>
                      </a:lnTo>
                      <a:lnTo>
                        <a:pt x="755" y="209"/>
                      </a:lnTo>
                      <a:lnTo>
                        <a:pt x="751" y="203"/>
                      </a:lnTo>
                      <a:lnTo>
                        <a:pt x="749" y="199"/>
                      </a:lnTo>
                      <a:lnTo>
                        <a:pt x="749" y="195"/>
                      </a:lnTo>
                      <a:lnTo>
                        <a:pt x="752" y="193"/>
                      </a:lnTo>
                      <a:lnTo>
                        <a:pt x="758" y="193"/>
                      </a:lnTo>
                      <a:lnTo>
                        <a:pt x="768" y="193"/>
                      </a:lnTo>
                      <a:lnTo>
                        <a:pt x="780" y="189"/>
                      </a:lnTo>
                      <a:lnTo>
                        <a:pt x="793" y="184"/>
                      </a:lnTo>
                      <a:lnTo>
                        <a:pt x="808" y="178"/>
                      </a:lnTo>
                      <a:lnTo>
                        <a:pt x="822" y="172"/>
                      </a:lnTo>
                      <a:lnTo>
                        <a:pt x="835" y="168"/>
                      </a:lnTo>
                      <a:lnTo>
                        <a:pt x="846" y="165"/>
                      </a:lnTo>
                      <a:lnTo>
                        <a:pt x="856" y="166"/>
                      </a:lnTo>
                      <a:lnTo>
                        <a:pt x="864" y="169"/>
                      </a:lnTo>
                      <a:lnTo>
                        <a:pt x="872" y="169"/>
                      </a:lnTo>
                      <a:lnTo>
                        <a:pt x="880" y="169"/>
                      </a:lnTo>
                      <a:lnTo>
                        <a:pt x="889" y="168"/>
                      </a:lnTo>
                      <a:lnTo>
                        <a:pt x="897" y="166"/>
                      </a:lnTo>
                      <a:lnTo>
                        <a:pt x="905" y="164"/>
                      </a:lnTo>
                      <a:lnTo>
                        <a:pt x="913" y="162"/>
                      </a:lnTo>
                      <a:lnTo>
                        <a:pt x="921" y="159"/>
                      </a:lnTo>
                      <a:lnTo>
                        <a:pt x="933" y="159"/>
                      </a:lnTo>
                      <a:lnTo>
                        <a:pt x="940" y="163"/>
                      </a:lnTo>
                      <a:lnTo>
                        <a:pt x="944" y="166"/>
                      </a:lnTo>
                      <a:lnTo>
                        <a:pt x="950" y="163"/>
                      </a:lnTo>
                      <a:lnTo>
                        <a:pt x="956" y="156"/>
                      </a:lnTo>
                      <a:lnTo>
                        <a:pt x="961" y="148"/>
                      </a:lnTo>
                      <a:lnTo>
                        <a:pt x="963" y="141"/>
                      </a:lnTo>
                      <a:lnTo>
                        <a:pt x="967" y="134"/>
                      </a:lnTo>
                      <a:lnTo>
                        <a:pt x="973" y="128"/>
                      </a:lnTo>
                      <a:lnTo>
                        <a:pt x="980" y="127"/>
                      </a:lnTo>
                      <a:lnTo>
                        <a:pt x="986" y="132"/>
                      </a:lnTo>
                      <a:lnTo>
                        <a:pt x="987" y="143"/>
                      </a:lnTo>
                      <a:lnTo>
                        <a:pt x="988" y="154"/>
                      </a:lnTo>
                      <a:lnTo>
                        <a:pt x="993" y="157"/>
                      </a:lnTo>
                      <a:lnTo>
                        <a:pt x="1001" y="156"/>
                      </a:lnTo>
                      <a:lnTo>
                        <a:pt x="1009" y="150"/>
                      </a:lnTo>
                      <a:lnTo>
                        <a:pt x="1015" y="139"/>
                      </a:lnTo>
                      <a:lnTo>
                        <a:pt x="1020" y="126"/>
                      </a:lnTo>
                      <a:lnTo>
                        <a:pt x="1026" y="119"/>
                      </a:lnTo>
                      <a:lnTo>
                        <a:pt x="1035" y="127"/>
                      </a:lnTo>
                      <a:lnTo>
                        <a:pt x="1041" y="133"/>
                      </a:lnTo>
                      <a:lnTo>
                        <a:pt x="1047" y="135"/>
                      </a:lnTo>
                      <a:lnTo>
                        <a:pt x="1054" y="135"/>
                      </a:lnTo>
                      <a:lnTo>
                        <a:pt x="1060" y="133"/>
                      </a:lnTo>
                      <a:lnTo>
                        <a:pt x="1065" y="131"/>
                      </a:lnTo>
                      <a:lnTo>
                        <a:pt x="1071" y="130"/>
                      </a:lnTo>
                      <a:lnTo>
                        <a:pt x="1076" y="131"/>
                      </a:lnTo>
                      <a:lnTo>
                        <a:pt x="1081" y="134"/>
                      </a:lnTo>
                      <a:lnTo>
                        <a:pt x="1086" y="139"/>
                      </a:lnTo>
                      <a:lnTo>
                        <a:pt x="1091" y="142"/>
                      </a:lnTo>
                      <a:lnTo>
                        <a:pt x="1096" y="143"/>
                      </a:lnTo>
                      <a:lnTo>
                        <a:pt x="1102" y="143"/>
                      </a:lnTo>
                      <a:lnTo>
                        <a:pt x="1108" y="143"/>
                      </a:lnTo>
                      <a:lnTo>
                        <a:pt x="1115" y="142"/>
                      </a:lnTo>
                      <a:lnTo>
                        <a:pt x="1122" y="142"/>
                      </a:lnTo>
                      <a:lnTo>
                        <a:pt x="1130" y="143"/>
                      </a:lnTo>
                      <a:lnTo>
                        <a:pt x="1139" y="145"/>
                      </a:lnTo>
                      <a:lnTo>
                        <a:pt x="1148" y="147"/>
                      </a:lnTo>
                      <a:lnTo>
                        <a:pt x="1158" y="148"/>
                      </a:lnTo>
                      <a:lnTo>
                        <a:pt x="1166" y="149"/>
                      </a:lnTo>
                      <a:lnTo>
                        <a:pt x="1171" y="148"/>
                      </a:lnTo>
                      <a:lnTo>
                        <a:pt x="1176" y="143"/>
                      </a:lnTo>
                      <a:lnTo>
                        <a:pt x="1177" y="138"/>
                      </a:lnTo>
                      <a:lnTo>
                        <a:pt x="1176" y="127"/>
                      </a:lnTo>
                      <a:lnTo>
                        <a:pt x="1171" y="109"/>
                      </a:lnTo>
                      <a:lnTo>
                        <a:pt x="1168" y="98"/>
                      </a:lnTo>
                      <a:lnTo>
                        <a:pt x="1164" y="91"/>
                      </a:lnTo>
                      <a:lnTo>
                        <a:pt x="1156" y="81"/>
                      </a:lnTo>
                      <a:lnTo>
                        <a:pt x="1149" y="75"/>
                      </a:lnTo>
                      <a:lnTo>
                        <a:pt x="1143" y="68"/>
                      </a:lnTo>
                      <a:lnTo>
                        <a:pt x="1136" y="63"/>
                      </a:lnTo>
                      <a:lnTo>
                        <a:pt x="1130" y="57"/>
                      </a:lnTo>
                      <a:lnTo>
                        <a:pt x="1126" y="52"/>
                      </a:lnTo>
                      <a:lnTo>
                        <a:pt x="1126" y="49"/>
                      </a:lnTo>
                      <a:lnTo>
                        <a:pt x="1131" y="47"/>
                      </a:lnTo>
                      <a:lnTo>
                        <a:pt x="1140" y="45"/>
                      </a:lnTo>
                      <a:lnTo>
                        <a:pt x="1159" y="44"/>
                      </a:lnTo>
                      <a:lnTo>
                        <a:pt x="1169" y="42"/>
                      </a:lnTo>
                      <a:lnTo>
                        <a:pt x="1172" y="37"/>
                      </a:lnTo>
                      <a:lnTo>
                        <a:pt x="1172" y="29"/>
                      </a:lnTo>
                      <a:lnTo>
                        <a:pt x="1172" y="26"/>
                      </a:lnTo>
                      <a:lnTo>
                        <a:pt x="1172" y="22"/>
                      </a:lnTo>
                      <a:lnTo>
                        <a:pt x="1172" y="19"/>
                      </a:lnTo>
                      <a:lnTo>
                        <a:pt x="1172" y="14"/>
                      </a:lnTo>
                      <a:lnTo>
                        <a:pt x="1167" y="11"/>
                      </a:lnTo>
                      <a:lnTo>
                        <a:pt x="1162" y="10"/>
                      </a:lnTo>
                      <a:lnTo>
                        <a:pt x="1156" y="11"/>
                      </a:lnTo>
                      <a:lnTo>
                        <a:pt x="1151" y="13"/>
                      </a:lnTo>
                      <a:lnTo>
                        <a:pt x="1145" y="15"/>
                      </a:lnTo>
                      <a:lnTo>
                        <a:pt x="1138" y="15"/>
                      </a:lnTo>
                      <a:lnTo>
                        <a:pt x="1132" y="13"/>
                      </a:lnTo>
                      <a:lnTo>
                        <a:pt x="1126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4882" name="Freeform 42"/>
                <p:cNvSpPr>
                  <a:spLocks/>
                </p:cNvSpPr>
                <p:nvPr/>
              </p:nvSpPr>
              <p:spPr bwMode="auto">
                <a:xfrm>
                  <a:off x="654050" y="3681413"/>
                  <a:ext cx="153987" cy="79375"/>
                </a:xfrm>
                <a:custGeom>
                  <a:avLst/>
                  <a:gdLst>
                    <a:gd name="T0" fmla="*/ 2147483647 w 195"/>
                    <a:gd name="T1" fmla="*/ 2147483647 h 99"/>
                    <a:gd name="T2" fmla="*/ 2147483647 w 195"/>
                    <a:gd name="T3" fmla="*/ 2147483647 h 99"/>
                    <a:gd name="T4" fmla="*/ 2147483647 w 195"/>
                    <a:gd name="T5" fmla="*/ 2147483647 h 99"/>
                    <a:gd name="T6" fmla="*/ 2147483647 w 195"/>
                    <a:gd name="T7" fmla="*/ 2147483647 h 99"/>
                    <a:gd name="T8" fmla="*/ 2147483647 w 195"/>
                    <a:gd name="T9" fmla="*/ 2147483647 h 99"/>
                    <a:gd name="T10" fmla="*/ 2147483647 w 195"/>
                    <a:gd name="T11" fmla="*/ 2147483647 h 99"/>
                    <a:gd name="T12" fmla="*/ 2147483647 w 195"/>
                    <a:gd name="T13" fmla="*/ 2147483647 h 99"/>
                    <a:gd name="T14" fmla="*/ 2147483647 w 195"/>
                    <a:gd name="T15" fmla="*/ 2147483647 h 99"/>
                    <a:gd name="T16" fmla="*/ 2147483647 w 195"/>
                    <a:gd name="T17" fmla="*/ 2147483647 h 99"/>
                    <a:gd name="T18" fmla="*/ 2147483647 w 195"/>
                    <a:gd name="T19" fmla="*/ 2147483647 h 99"/>
                    <a:gd name="T20" fmla="*/ 2147483647 w 195"/>
                    <a:gd name="T21" fmla="*/ 2147483647 h 99"/>
                    <a:gd name="T22" fmla="*/ 2147483647 w 195"/>
                    <a:gd name="T23" fmla="*/ 1546009249 h 99"/>
                    <a:gd name="T24" fmla="*/ 2147483647 w 195"/>
                    <a:gd name="T25" fmla="*/ 2147483647 h 99"/>
                    <a:gd name="T26" fmla="*/ 2147483647 w 195"/>
                    <a:gd name="T27" fmla="*/ 2147483647 h 99"/>
                    <a:gd name="T28" fmla="*/ 2147483647 w 195"/>
                    <a:gd name="T29" fmla="*/ 2147483647 h 99"/>
                    <a:gd name="T30" fmla="*/ 2147483647 w 195"/>
                    <a:gd name="T31" fmla="*/ 2147483647 h 99"/>
                    <a:gd name="T32" fmla="*/ 2147483647 w 195"/>
                    <a:gd name="T33" fmla="*/ 1546009249 h 99"/>
                    <a:gd name="T34" fmla="*/ 2147483647 w 195"/>
                    <a:gd name="T35" fmla="*/ 0 h 99"/>
                    <a:gd name="T36" fmla="*/ 2147483647 w 195"/>
                    <a:gd name="T37" fmla="*/ 2147483647 h 99"/>
                    <a:gd name="T38" fmla="*/ 2147483647 w 195"/>
                    <a:gd name="T39" fmla="*/ 2147483647 h 99"/>
                    <a:gd name="T40" fmla="*/ 2147483647 w 195"/>
                    <a:gd name="T41" fmla="*/ 2147483647 h 99"/>
                    <a:gd name="T42" fmla="*/ 2147483647 w 195"/>
                    <a:gd name="T43" fmla="*/ 2147483647 h 99"/>
                    <a:gd name="T44" fmla="*/ 2147483647 w 195"/>
                    <a:gd name="T45" fmla="*/ 2147483647 h 99"/>
                    <a:gd name="T46" fmla="*/ 2147483647 w 195"/>
                    <a:gd name="T47" fmla="*/ 2147483647 h 99"/>
                    <a:gd name="T48" fmla="*/ 2147483647 w 195"/>
                    <a:gd name="T49" fmla="*/ 2147483647 h 99"/>
                    <a:gd name="T50" fmla="*/ 0 w 195"/>
                    <a:gd name="T51" fmla="*/ 2147483647 h 99"/>
                    <a:gd name="T52" fmla="*/ 2147483647 w 195"/>
                    <a:gd name="T53" fmla="*/ 2147483647 h 99"/>
                    <a:gd name="T54" fmla="*/ 2147483647 w 195"/>
                    <a:gd name="T55" fmla="*/ 2147483647 h 99"/>
                    <a:gd name="T56" fmla="*/ 2147483647 w 195"/>
                    <a:gd name="T57" fmla="*/ 2147483647 h 99"/>
                    <a:gd name="T58" fmla="*/ 2147483647 w 195"/>
                    <a:gd name="T59" fmla="*/ 2147483647 h 99"/>
                    <a:gd name="T60" fmla="*/ 2147483647 w 195"/>
                    <a:gd name="T61" fmla="*/ 2147483647 h 99"/>
                    <a:gd name="T62" fmla="*/ 2147483647 w 195"/>
                    <a:gd name="T63" fmla="*/ 2147483647 h 99"/>
                    <a:gd name="T64" fmla="*/ 2147483647 w 195"/>
                    <a:gd name="T65" fmla="*/ 2147483647 h 99"/>
                    <a:gd name="T66" fmla="*/ 2147483647 w 195"/>
                    <a:gd name="T67" fmla="*/ 2147483647 h 99"/>
                    <a:gd name="T68" fmla="*/ 2147483647 w 195"/>
                    <a:gd name="T69" fmla="*/ 2147483647 h 99"/>
                    <a:gd name="T70" fmla="*/ 2147483647 w 195"/>
                    <a:gd name="T71" fmla="*/ 2147483647 h 99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195"/>
                    <a:gd name="T109" fmla="*/ 0 h 99"/>
                    <a:gd name="T110" fmla="*/ 195 w 195"/>
                    <a:gd name="T111" fmla="*/ 99 h 99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195" h="99">
                      <a:moveTo>
                        <a:pt x="107" y="88"/>
                      </a:moveTo>
                      <a:lnTo>
                        <a:pt x="109" y="86"/>
                      </a:lnTo>
                      <a:lnTo>
                        <a:pt x="116" y="81"/>
                      </a:lnTo>
                      <a:lnTo>
                        <a:pt x="125" y="79"/>
                      </a:lnTo>
                      <a:lnTo>
                        <a:pt x="139" y="81"/>
                      </a:lnTo>
                      <a:lnTo>
                        <a:pt x="150" y="84"/>
                      </a:lnTo>
                      <a:lnTo>
                        <a:pt x="154" y="81"/>
                      </a:lnTo>
                      <a:lnTo>
                        <a:pt x="155" y="74"/>
                      </a:lnTo>
                      <a:lnTo>
                        <a:pt x="155" y="65"/>
                      </a:lnTo>
                      <a:lnTo>
                        <a:pt x="157" y="60"/>
                      </a:lnTo>
                      <a:lnTo>
                        <a:pt x="158" y="54"/>
                      </a:lnTo>
                      <a:lnTo>
                        <a:pt x="161" y="49"/>
                      </a:lnTo>
                      <a:lnTo>
                        <a:pt x="166" y="43"/>
                      </a:lnTo>
                      <a:lnTo>
                        <a:pt x="171" y="37"/>
                      </a:lnTo>
                      <a:lnTo>
                        <a:pt x="177" y="33"/>
                      </a:lnTo>
                      <a:lnTo>
                        <a:pt x="185" y="28"/>
                      </a:lnTo>
                      <a:lnTo>
                        <a:pt x="195" y="24"/>
                      </a:lnTo>
                      <a:lnTo>
                        <a:pt x="184" y="23"/>
                      </a:lnTo>
                      <a:lnTo>
                        <a:pt x="176" y="21"/>
                      </a:lnTo>
                      <a:lnTo>
                        <a:pt x="169" y="18"/>
                      </a:lnTo>
                      <a:lnTo>
                        <a:pt x="165" y="13"/>
                      </a:lnTo>
                      <a:lnTo>
                        <a:pt x="161" y="10"/>
                      </a:lnTo>
                      <a:lnTo>
                        <a:pt x="159" y="5"/>
                      </a:lnTo>
                      <a:lnTo>
                        <a:pt x="157" y="3"/>
                      </a:lnTo>
                      <a:lnTo>
                        <a:pt x="157" y="1"/>
                      </a:lnTo>
                      <a:lnTo>
                        <a:pt x="157" y="5"/>
                      </a:lnTo>
                      <a:lnTo>
                        <a:pt x="154" y="11"/>
                      </a:lnTo>
                      <a:lnTo>
                        <a:pt x="147" y="16"/>
                      </a:lnTo>
                      <a:lnTo>
                        <a:pt x="133" y="18"/>
                      </a:lnTo>
                      <a:lnTo>
                        <a:pt x="125" y="15"/>
                      </a:lnTo>
                      <a:lnTo>
                        <a:pt x="118" y="13"/>
                      </a:lnTo>
                      <a:lnTo>
                        <a:pt x="115" y="10"/>
                      </a:lnTo>
                      <a:lnTo>
                        <a:pt x="112" y="6"/>
                      </a:lnTo>
                      <a:lnTo>
                        <a:pt x="109" y="3"/>
                      </a:lnTo>
                      <a:lnTo>
                        <a:pt x="107" y="0"/>
                      </a:lnTo>
                      <a:lnTo>
                        <a:pt x="102" y="0"/>
                      </a:lnTo>
                      <a:lnTo>
                        <a:pt x="98" y="1"/>
                      </a:lnTo>
                      <a:lnTo>
                        <a:pt x="91" y="5"/>
                      </a:lnTo>
                      <a:lnTo>
                        <a:pt x="84" y="10"/>
                      </a:lnTo>
                      <a:lnTo>
                        <a:pt x="76" y="14"/>
                      </a:lnTo>
                      <a:lnTo>
                        <a:pt x="68" y="20"/>
                      </a:lnTo>
                      <a:lnTo>
                        <a:pt x="61" y="26"/>
                      </a:lnTo>
                      <a:lnTo>
                        <a:pt x="54" y="31"/>
                      </a:lnTo>
                      <a:lnTo>
                        <a:pt x="47" y="36"/>
                      </a:lnTo>
                      <a:lnTo>
                        <a:pt x="41" y="41"/>
                      </a:lnTo>
                      <a:lnTo>
                        <a:pt x="32" y="44"/>
                      </a:lnTo>
                      <a:lnTo>
                        <a:pt x="24" y="43"/>
                      </a:lnTo>
                      <a:lnTo>
                        <a:pt x="17" y="42"/>
                      </a:lnTo>
                      <a:lnTo>
                        <a:pt x="12" y="48"/>
                      </a:lnTo>
                      <a:lnTo>
                        <a:pt x="7" y="61"/>
                      </a:lnTo>
                      <a:lnTo>
                        <a:pt x="1" y="79"/>
                      </a:lnTo>
                      <a:lnTo>
                        <a:pt x="0" y="94"/>
                      </a:lnTo>
                      <a:lnTo>
                        <a:pt x="9" y="99"/>
                      </a:lnTo>
                      <a:lnTo>
                        <a:pt x="17" y="98"/>
                      </a:lnTo>
                      <a:lnTo>
                        <a:pt x="23" y="96"/>
                      </a:lnTo>
                      <a:lnTo>
                        <a:pt x="30" y="94"/>
                      </a:lnTo>
                      <a:lnTo>
                        <a:pt x="36" y="90"/>
                      </a:lnTo>
                      <a:lnTo>
                        <a:pt x="41" y="88"/>
                      </a:lnTo>
                      <a:lnTo>
                        <a:pt x="48" y="86"/>
                      </a:lnTo>
                      <a:lnTo>
                        <a:pt x="57" y="86"/>
                      </a:lnTo>
                      <a:lnTo>
                        <a:pt x="68" y="87"/>
                      </a:lnTo>
                      <a:lnTo>
                        <a:pt x="75" y="88"/>
                      </a:lnTo>
                      <a:lnTo>
                        <a:pt x="82" y="89"/>
                      </a:lnTo>
                      <a:lnTo>
                        <a:pt x="87" y="90"/>
                      </a:lnTo>
                      <a:lnTo>
                        <a:pt x="92" y="90"/>
                      </a:lnTo>
                      <a:lnTo>
                        <a:pt x="98" y="91"/>
                      </a:lnTo>
                      <a:lnTo>
                        <a:pt x="102" y="91"/>
                      </a:lnTo>
                      <a:lnTo>
                        <a:pt x="107" y="91"/>
                      </a:lnTo>
                      <a:lnTo>
                        <a:pt x="112" y="91"/>
                      </a:lnTo>
                      <a:lnTo>
                        <a:pt x="110" y="90"/>
                      </a:lnTo>
                      <a:lnTo>
                        <a:pt x="108" y="89"/>
                      </a:lnTo>
                      <a:lnTo>
                        <a:pt x="107" y="8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4883" name="Freeform 43"/>
                <p:cNvSpPr>
                  <a:spLocks/>
                </p:cNvSpPr>
                <p:nvPr/>
              </p:nvSpPr>
              <p:spPr bwMode="auto">
                <a:xfrm>
                  <a:off x="784225" y="2819401"/>
                  <a:ext cx="47625" cy="60325"/>
                </a:xfrm>
                <a:custGeom>
                  <a:avLst/>
                  <a:gdLst>
                    <a:gd name="T0" fmla="*/ 525822848 w 59"/>
                    <a:gd name="T1" fmla="*/ 2147483647 h 77"/>
                    <a:gd name="T2" fmla="*/ 525822848 w 59"/>
                    <a:gd name="T3" fmla="*/ 2147483647 h 77"/>
                    <a:gd name="T4" fmla="*/ 525822848 w 59"/>
                    <a:gd name="T5" fmla="*/ 2147483647 h 77"/>
                    <a:gd name="T6" fmla="*/ 525822848 w 59"/>
                    <a:gd name="T7" fmla="*/ 2147483647 h 77"/>
                    <a:gd name="T8" fmla="*/ 525822848 w 59"/>
                    <a:gd name="T9" fmla="*/ 2147483647 h 77"/>
                    <a:gd name="T10" fmla="*/ 0 w 59"/>
                    <a:gd name="T11" fmla="*/ 2147483647 h 77"/>
                    <a:gd name="T12" fmla="*/ 0 w 59"/>
                    <a:gd name="T13" fmla="*/ 2147483647 h 77"/>
                    <a:gd name="T14" fmla="*/ 525822848 w 59"/>
                    <a:gd name="T15" fmla="*/ 2147483647 h 77"/>
                    <a:gd name="T16" fmla="*/ 2147483647 w 59"/>
                    <a:gd name="T17" fmla="*/ 2147483647 h 77"/>
                    <a:gd name="T18" fmla="*/ 2147483647 w 59"/>
                    <a:gd name="T19" fmla="*/ 2147483647 h 77"/>
                    <a:gd name="T20" fmla="*/ 2147483647 w 59"/>
                    <a:gd name="T21" fmla="*/ 2147483647 h 77"/>
                    <a:gd name="T22" fmla="*/ 2147483647 w 59"/>
                    <a:gd name="T23" fmla="*/ 2147483647 h 77"/>
                    <a:gd name="T24" fmla="*/ 2147483647 w 59"/>
                    <a:gd name="T25" fmla="*/ 2147483647 h 77"/>
                    <a:gd name="T26" fmla="*/ 2147483647 w 59"/>
                    <a:gd name="T27" fmla="*/ 2147483647 h 77"/>
                    <a:gd name="T28" fmla="*/ 2147483647 w 59"/>
                    <a:gd name="T29" fmla="*/ 2147483647 h 77"/>
                    <a:gd name="T30" fmla="*/ 2147483647 w 59"/>
                    <a:gd name="T31" fmla="*/ 2147483647 h 77"/>
                    <a:gd name="T32" fmla="*/ 2147483647 w 59"/>
                    <a:gd name="T33" fmla="*/ 2147483647 h 77"/>
                    <a:gd name="T34" fmla="*/ 2147483647 w 59"/>
                    <a:gd name="T35" fmla="*/ 2147483647 h 77"/>
                    <a:gd name="T36" fmla="*/ 2147483647 w 59"/>
                    <a:gd name="T37" fmla="*/ 2147483647 h 77"/>
                    <a:gd name="T38" fmla="*/ 2147483647 w 59"/>
                    <a:gd name="T39" fmla="*/ 2147483647 h 77"/>
                    <a:gd name="T40" fmla="*/ 2147483647 w 59"/>
                    <a:gd name="T41" fmla="*/ 2147483647 h 77"/>
                    <a:gd name="T42" fmla="*/ 2147483647 w 59"/>
                    <a:gd name="T43" fmla="*/ 2147483647 h 77"/>
                    <a:gd name="T44" fmla="*/ 2147483647 w 59"/>
                    <a:gd name="T45" fmla="*/ 2147483647 h 77"/>
                    <a:gd name="T46" fmla="*/ 2147483647 w 59"/>
                    <a:gd name="T47" fmla="*/ 2147483647 h 77"/>
                    <a:gd name="T48" fmla="*/ 2147483647 w 59"/>
                    <a:gd name="T49" fmla="*/ 961794390 h 77"/>
                    <a:gd name="T50" fmla="*/ 2147483647 w 59"/>
                    <a:gd name="T51" fmla="*/ 0 h 77"/>
                    <a:gd name="T52" fmla="*/ 2147483647 w 59"/>
                    <a:gd name="T53" fmla="*/ 480590478 h 77"/>
                    <a:gd name="T54" fmla="*/ 2147483647 w 59"/>
                    <a:gd name="T55" fmla="*/ 2147483647 h 77"/>
                    <a:gd name="T56" fmla="*/ 2147483647 w 59"/>
                    <a:gd name="T57" fmla="*/ 2147483647 h 77"/>
                    <a:gd name="T58" fmla="*/ 2103943611 w 59"/>
                    <a:gd name="T59" fmla="*/ 2147483647 h 77"/>
                    <a:gd name="T60" fmla="*/ 525822848 w 59"/>
                    <a:gd name="T61" fmla="*/ 2147483647 h 77"/>
                    <a:gd name="T62" fmla="*/ 525822848 w 59"/>
                    <a:gd name="T63" fmla="*/ 2147483647 h 77"/>
                    <a:gd name="T64" fmla="*/ 525822848 w 59"/>
                    <a:gd name="T65" fmla="*/ 2147483647 h 77"/>
                    <a:gd name="T66" fmla="*/ 525822848 w 59"/>
                    <a:gd name="T67" fmla="*/ 2147483647 h 77"/>
                    <a:gd name="T68" fmla="*/ 525822848 w 59"/>
                    <a:gd name="T69" fmla="*/ 2147483647 h 77"/>
                    <a:gd name="T70" fmla="*/ 525822848 w 59"/>
                    <a:gd name="T71" fmla="*/ 2147483647 h 77"/>
                    <a:gd name="T72" fmla="*/ 525822848 w 59"/>
                    <a:gd name="T73" fmla="*/ 2147483647 h 77"/>
                    <a:gd name="T74" fmla="*/ 525822848 w 59"/>
                    <a:gd name="T75" fmla="*/ 2147483647 h 77"/>
                    <a:gd name="T76" fmla="*/ 525822848 w 59"/>
                    <a:gd name="T77" fmla="*/ 2147483647 h 77"/>
                    <a:gd name="T78" fmla="*/ 525822848 w 59"/>
                    <a:gd name="T79" fmla="*/ 2147483647 h 77"/>
                    <a:gd name="T80" fmla="*/ 525822848 w 59"/>
                    <a:gd name="T81" fmla="*/ 2147483647 h 77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59"/>
                    <a:gd name="T124" fmla="*/ 0 h 77"/>
                    <a:gd name="T125" fmla="*/ 59 w 59"/>
                    <a:gd name="T126" fmla="*/ 77 h 77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59" h="77">
                      <a:moveTo>
                        <a:pt x="1" y="57"/>
                      </a:moveTo>
                      <a:lnTo>
                        <a:pt x="1" y="57"/>
                      </a:lnTo>
                      <a:lnTo>
                        <a:pt x="0" y="64"/>
                      </a:lnTo>
                      <a:lnTo>
                        <a:pt x="0" y="70"/>
                      </a:lnTo>
                      <a:lnTo>
                        <a:pt x="1" y="73"/>
                      </a:lnTo>
                      <a:lnTo>
                        <a:pt x="8" y="77"/>
                      </a:lnTo>
                      <a:lnTo>
                        <a:pt x="16" y="77"/>
                      </a:lnTo>
                      <a:lnTo>
                        <a:pt x="20" y="73"/>
                      </a:lnTo>
                      <a:lnTo>
                        <a:pt x="27" y="69"/>
                      </a:lnTo>
                      <a:lnTo>
                        <a:pt x="36" y="64"/>
                      </a:lnTo>
                      <a:lnTo>
                        <a:pt x="43" y="61"/>
                      </a:lnTo>
                      <a:lnTo>
                        <a:pt x="43" y="58"/>
                      </a:lnTo>
                      <a:lnTo>
                        <a:pt x="47" y="54"/>
                      </a:lnTo>
                      <a:lnTo>
                        <a:pt x="53" y="48"/>
                      </a:lnTo>
                      <a:lnTo>
                        <a:pt x="55" y="45"/>
                      </a:lnTo>
                      <a:lnTo>
                        <a:pt x="57" y="40"/>
                      </a:lnTo>
                      <a:lnTo>
                        <a:pt x="59" y="34"/>
                      </a:lnTo>
                      <a:lnTo>
                        <a:pt x="58" y="25"/>
                      </a:lnTo>
                      <a:lnTo>
                        <a:pt x="51" y="15"/>
                      </a:lnTo>
                      <a:lnTo>
                        <a:pt x="43" y="5"/>
                      </a:lnTo>
                      <a:lnTo>
                        <a:pt x="40" y="2"/>
                      </a:lnTo>
                      <a:lnTo>
                        <a:pt x="33" y="0"/>
                      </a:lnTo>
                      <a:lnTo>
                        <a:pt x="28" y="1"/>
                      </a:lnTo>
                      <a:lnTo>
                        <a:pt x="23" y="5"/>
                      </a:lnTo>
                      <a:lnTo>
                        <a:pt x="13" y="12"/>
                      </a:lnTo>
                      <a:lnTo>
                        <a:pt x="4" y="19"/>
                      </a:lnTo>
                      <a:lnTo>
                        <a:pt x="1" y="26"/>
                      </a:lnTo>
                      <a:lnTo>
                        <a:pt x="1" y="35"/>
                      </a:lnTo>
                      <a:lnTo>
                        <a:pt x="1" y="48"/>
                      </a:lnTo>
                      <a:lnTo>
                        <a:pt x="1" y="50"/>
                      </a:lnTo>
                      <a:lnTo>
                        <a:pt x="1" y="52"/>
                      </a:lnTo>
                      <a:lnTo>
                        <a:pt x="1" y="54"/>
                      </a:lnTo>
                      <a:lnTo>
                        <a:pt x="1" y="55"/>
                      </a:lnTo>
                      <a:lnTo>
                        <a:pt x="1" y="56"/>
                      </a:lnTo>
                      <a:lnTo>
                        <a:pt x="1" y="5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4884" name="Freeform 44"/>
                <p:cNvSpPr>
                  <a:spLocks/>
                </p:cNvSpPr>
                <p:nvPr/>
              </p:nvSpPr>
              <p:spPr bwMode="auto">
                <a:xfrm>
                  <a:off x="841375" y="3317876"/>
                  <a:ext cx="47625" cy="26988"/>
                </a:xfrm>
                <a:custGeom>
                  <a:avLst/>
                  <a:gdLst>
                    <a:gd name="T0" fmla="*/ 2147483647 w 60"/>
                    <a:gd name="T1" fmla="*/ 2147483647 h 33"/>
                    <a:gd name="T2" fmla="*/ 2147483647 w 60"/>
                    <a:gd name="T3" fmla="*/ 2147483647 h 33"/>
                    <a:gd name="T4" fmla="*/ 2147483647 w 60"/>
                    <a:gd name="T5" fmla="*/ 2147483647 h 33"/>
                    <a:gd name="T6" fmla="*/ 2147483647 w 60"/>
                    <a:gd name="T7" fmla="*/ 2147483647 h 33"/>
                    <a:gd name="T8" fmla="*/ 2147483647 w 60"/>
                    <a:gd name="T9" fmla="*/ 2147483647 h 33"/>
                    <a:gd name="T10" fmla="*/ 2147483647 w 60"/>
                    <a:gd name="T11" fmla="*/ 2147483647 h 33"/>
                    <a:gd name="T12" fmla="*/ 2147483647 w 60"/>
                    <a:gd name="T13" fmla="*/ 2147483647 h 33"/>
                    <a:gd name="T14" fmla="*/ 2147483647 w 60"/>
                    <a:gd name="T15" fmla="*/ 2147483647 h 33"/>
                    <a:gd name="T16" fmla="*/ 2147483647 w 60"/>
                    <a:gd name="T17" fmla="*/ 2147483647 h 33"/>
                    <a:gd name="T18" fmla="*/ 2147483647 w 60"/>
                    <a:gd name="T19" fmla="*/ 2147483647 h 33"/>
                    <a:gd name="T20" fmla="*/ 2147483647 w 60"/>
                    <a:gd name="T21" fmla="*/ 2147483647 h 33"/>
                    <a:gd name="T22" fmla="*/ 2147483647 w 60"/>
                    <a:gd name="T23" fmla="*/ 2147483647 h 33"/>
                    <a:gd name="T24" fmla="*/ 2147483647 w 60"/>
                    <a:gd name="T25" fmla="*/ 1640631247 h 33"/>
                    <a:gd name="T26" fmla="*/ 2147483647 w 60"/>
                    <a:gd name="T27" fmla="*/ 1640631247 h 33"/>
                    <a:gd name="T28" fmla="*/ 2147483647 w 60"/>
                    <a:gd name="T29" fmla="*/ 547099870 h 33"/>
                    <a:gd name="T30" fmla="*/ 2147483647 w 60"/>
                    <a:gd name="T31" fmla="*/ 0 h 33"/>
                    <a:gd name="T32" fmla="*/ 500251484 w 60"/>
                    <a:gd name="T33" fmla="*/ 0 h 33"/>
                    <a:gd name="T34" fmla="*/ 0 w 60"/>
                    <a:gd name="T35" fmla="*/ 547099870 h 33"/>
                    <a:gd name="T36" fmla="*/ 0 w 60"/>
                    <a:gd name="T37" fmla="*/ 1640631247 h 33"/>
                    <a:gd name="T38" fmla="*/ 500251484 w 60"/>
                    <a:gd name="T39" fmla="*/ 2147483647 h 33"/>
                    <a:gd name="T40" fmla="*/ 2147483647 w 60"/>
                    <a:gd name="T41" fmla="*/ 2147483647 h 33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60"/>
                    <a:gd name="T64" fmla="*/ 0 h 33"/>
                    <a:gd name="T65" fmla="*/ 60 w 60"/>
                    <a:gd name="T66" fmla="*/ 33 h 33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60" h="33">
                      <a:moveTo>
                        <a:pt x="8" y="12"/>
                      </a:moveTo>
                      <a:lnTo>
                        <a:pt x="17" y="18"/>
                      </a:lnTo>
                      <a:lnTo>
                        <a:pt x="25" y="24"/>
                      </a:lnTo>
                      <a:lnTo>
                        <a:pt x="33" y="28"/>
                      </a:lnTo>
                      <a:lnTo>
                        <a:pt x="40" y="32"/>
                      </a:lnTo>
                      <a:lnTo>
                        <a:pt x="47" y="33"/>
                      </a:lnTo>
                      <a:lnTo>
                        <a:pt x="54" y="32"/>
                      </a:lnTo>
                      <a:lnTo>
                        <a:pt x="59" y="27"/>
                      </a:lnTo>
                      <a:lnTo>
                        <a:pt x="60" y="19"/>
                      </a:lnTo>
                      <a:lnTo>
                        <a:pt x="58" y="17"/>
                      </a:lnTo>
                      <a:lnTo>
                        <a:pt x="52" y="11"/>
                      </a:lnTo>
                      <a:lnTo>
                        <a:pt x="44" y="5"/>
                      </a:lnTo>
                      <a:lnTo>
                        <a:pt x="35" y="3"/>
                      </a:lnTo>
                      <a:lnTo>
                        <a:pt x="23" y="3"/>
                      </a:lnTo>
                      <a:lnTo>
                        <a:pt x="13" y="1"/>
                      </a:lnTo>
                      <a:lnTo>
                        <a:pt x="5" y="0"/>
                      </a:ln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0" y="3"/>
                      </a:lnTo>
                      <a:lnTo>
                        <a:pt x="1" y="8"/>
                      </a:lnTo>
                      <a:lnTo>
                        <a:pt x="8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4885" name="Freeform 45"/>
                <p:cNvSpPr>
                  <a:spLocks/>
                </p:cNvSpPr>
                <p:nvPr/>
              </p:nvSpPr>
              <p:spPr bwMode="auto">
                <a:xfrm>
                  <a:off x="865188" y="3251201"/>
                  <a:ext cx="22225" cy="34925"/>
                </a:xfrm>
                <a:custGeom>
                  <a:avLst/>
                  <a:gdLst>
                    <a:gd name="T0" fmla="*/ 2147483647 w 29"/>
                    <a:gd name="T1" fmla="*/ 2147483647 h 45"/>
                    <a:gd name="T2" fmla="*/ 449900748 w 29"/>
                    <a:gd name="T3" fmla="*/ 2147483647 h 45"/>
                    <a:gd name="T4" fmla="*/ 0 w 29"/>
                    <a:gd name="T5" fmla="*/ 2147483647 h 45"/>
                    <a:gd name="T6" fmla="*/ 0 w 29"/>
                    <a:gd name="T7" fmla="*/ 2147483647 h 45"/>
                    <a:gd name="T8" fmla="*/ 449900748 w 29"/>
                    <a:gd name="T9" fmla="*/ 2147483647 h 45"/>
                    <a:gd name="T10" fmla="*/ 900388543 w 29"/>
                    <a:gd name="T11" fmla="*/ 2147483647 h 45"/>
                    <a:gd name="T12" fmla="*/ 900388543 w 29"/>
                    <a:gd name="T13" fmla="*/ 2147483647 h 45"/>
                    <a:gd name="T14" fmla="*/ 900388543 w 29"/>
                    <a:gd name="T15" fmla="*/ 2147483647 h 45"/>
                    <a:gd name="T16" fmla="*/ 1350288333 w 29"/>
                    <a:gd name="T17" fmla="*/ 2147483647 h 45"/>
                    <a:gd name="T18" fmla="*/ 2147483647 w 29"/>
                    <a:gd name="T19" fmla="*/ 2147483647 h 45"/>
                    <a:gd name="T20" fmla="*/ 2147483647 w 29"/>
                    <a:gd name="T21" fmla="*/ 2147483647 h 45"/>
                    <a:gd name="T22" fmla="*/ 2147483647 w 29"/>
                    <a:gd name="T23" fmla="*/ 2147483647 h 45"/>
                    <a:gd name="T24" fmla="*/ 2147483647 w 29"/>
                    <a:gd name="T25" fmla="*/ 2147483647 h 45"/>
                    <a:gd name="T26" fmla="*/ 2147483647 w 29"/>
                    <a:gd name="T27" fmla="*/ 2147483647 h 45"/>
                    <a:gd name="T28" fmla="*/ 2147483647 w 29"/>
                    <a:gd name="T29" fmla="*/ 2147483647 h 45"/>
                    <a:gd name="T30" fmla="*/ 2147483647 w 29"/>
                    <a:gd name="T31" fmla="*/ 2147483647 h 45"/>
                    <a:gd name="T32" fmla="*/ 2147483647 w 29"/>
                    <a:gd name="T33" fmla="*/ 2147483647 h 45"/>
                    <a:gd name="T34" fmla="*/ 2147483647 w 29"/>
                    <a:gd name="T35" fmla="*/ 2147483647 h 45"/>
                    <a:gd name="T36" fmla="*/ 2147483647 w 29"/>
                    <a:gd name="T37" fmla="*/ 2147483647 h 45"/>
                    <a:gd name="T38" fmla="*/ 2147483647 w 29"/>
                    <a:gd name="T39" fmla="*/ 2147483647 h 45"/>
                    <a:gd name="T40" fmla="*/ 2147483647 w 29"/>
                    <a:gd name="T41" fmla="*/ 2147483647 h 45"/>
                    <a:gd name="T42" fmla="*/ 2147483647 w 29"/>
                    <a:gd name="T43" fmla="*/ 2147483647 h 45"/>
                    <a:gd name="T44" fmla="*/ 2147483647 w 29"/>
                    <a:gd name="T45" fmla="*/ 2147483647 h 45"/>
                    <a:gd name="T46" fmla="*/ 2147483647 w 29"/>
                    <a:gd name="T47" fmla="*/ 2147483647 h 45"/>
                    <a:gd name="T48" fmla="*/ 2147483647 w 29"/>
                    <a:gd name="T49" fmla="*/ 2147483647 h 45"/>
                    <a:gd name="T50" fmla="*/ 2147483647 w 29"/>
                    <a:gd name="T51" fmla="*/ 2147483647 h 45"/>
                    <a:gd name="T52" fmla="*/ 2147483647 w 29"/>
                    <a:gd name="T53" fmla="*/ 2147483647 h 45"/>
                    <a:gd name="T54" fmla="*/ 2147483647 w 29"/>
                    <a:gd name="T55" fmla="*/ 2147483647 h 45"/>
                    <a:gd name="T56" fmla="*/ 2147483647 w 29"/>
                    <a:gd name="T57" fmla="*/ 2147483647 h 45"/>
                    <a:gd name="T58" fmla="*/ 2147483647 w 29"/>
                    <a:gd name="T59" fmla="*/ 2147483647 h 45"/>
                    <a:gd name="T60" fmla="*/ 2147483647 w 29"/>
                    <a:gd name="T61" fmla="*/ 2147483647 h 45"/>
                    <a:gd name="T62" fmla="*/ 2147483647 w 29"/>
                    <a:gd name="T63" fmla="*/ 2147483647 h 45"/>
                    <a:gd name="T64" fmla="*/ 2147483647 w 29"/>
                    <a:gd name="T65" fmla="*/ 2147483647 h 45"/>
                    <a:gd name="T66" fmla="*/ 2147483647 w 29"/>
                    <a:gd name="T67" fmla="*/ 2147483647 h 45"/>
                    <a:gd name="T68" fmla="*/ 2147483647 w 29"/>
                    <a:gd name="T69" fmla="*/ 2147483647 h 45"/>
                    <a:gd name="T70" fmla="*/ 2147483647 w 29"/>
                    <a:gd name="T71" fmla="*/ 2147483647 h 45"/>
                    <a:gd name="T72" fmla="*/ 2147483647 w 29"/>
                    <a:gd name="T73" fmla="*/ 2147483647 h 45"/>
                    <a:gd name="T74" fmla="*/ 2147483647 w 29"/>
                    <a:gd name="T75" fmla="*/ 2147483647 h 45"/>
                    <a:gd name="T76" fmla="*/ 2147483647 w 29"/>
                    <a:gd name="T77" fmla="*/ 1869689062 h 45"/>
                    <a:gd name="T78" fmla="*/ 2147483647 w 29"/>
                    <a:gd name="T79" fmla="*/ 1402267379 h 45"/>
                    <a:gd name="T80" fmla="*/ 2147483647 w 29"/>
                    <a:gd name="T81" fmla="*/ 934844531 h 45"/>
                    <a:gd name="T82" fmla="*/ 2147483647 w 29"/>
                    <a:gd name="T83" fmla="*/ 467422266 h 45"/>
                    <a:gd name="T84" fmla="*/ 2147483647 w 29"/>
                    <a:gd name="T85" fmla="*/ 0 h 45"/>
                    <a:gd name="T86" fmla="*/ 2147483647 w 29"/>
                    <a:gd name="T87" fmla="*/ 467422266 h 45"/>
                    <a:gd name="T88" fmla="*/ 2147483647 w 29"/>
                    <a:gd name="T89" fmla="*/ 934844531 h 45"/>
                    <a:gd name="T90" fmla="*/ 2147483647 w 29"/>
                    <a:gd name="T91" fmla="*/ 2147483647 h 45"/>
                    <a:gd name="T92" fmla="*/ 2147483647 w 29"/>
                    <a:gd name="T93" fmla="*/ 2147483647 h 45"/>
                    <a:gd name="T94" fmla="*/ 2147483647 w 29"/>
                    <a:gd name="T95" fmla="*/ 2147483647 h 45"/>
                    <a:gd name="T96" fmla="*/ 2147483647 w 29"/>
                    <a:gd name="T97" fmla="*/ 2147483647 h 45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29"/>
                    <a:gd name="T148" fmla="*/ 0 h 45"/>
                    <a:gd name="T149" fmla="*/ 29 w 29"/>
                    <a:gd name="T150" fmla="*/ 45 h 45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29" h="45">
                      <a:moveTo>
                        <a:pt x="6" y="12"/>
                      </a:moveTo>
                      <a:lnTo>
                        <a:pt x="1" y="15"/>
                      </a:lnTo>
                      <a:lnTo>
                        <a:pt x="0" y="17"/>
                      </a:lnTo>
                      <a:lnTo>
                        <a:pt x="0" y="20"/>
                      </a:lnTo>
                      <a:lnTo>
                        <a:pt x="1" y="21"/>
                      </a:lnTo>
                      <a:lnTo>
                        <a:pt x="2" y="23"/>
                      </a:lnTo>
                      <a:lnTo>
                        <a:pt x="2" y="24"/>
                      </a:lnTo>
                      <a:lnTo>
                        <a:pt x="2" y="26"/>
                      </a:lnTo>
                      <a:lnTo>
                        <a:pt x="3" y="27"/>
                      </a:lnTo>
                      <a:lnTo>
                        <a:pt x="5" y="30"/>
                      </a:lnTo>
                      <a:lnTo>
                        <a:pt x="6" y="31"/>
                      </a:lnTo>
                      <a:lnTo>
                        <a:pt x="8" y="33"/>
                      </a:lnTo>
                      <a:lnTo>
                        <a:pt x="8" y="35"/>
                      </a:lnTo>
                      <a:lnTo>
                        <a:pt x="7" y="38"/>
                      </a:lnTo>
                      <a:lnTo>
                        <a:pt x="7" y="40"/>
                      </a:lnTo>
                      <a:lnTo>
                        <a:pt x="9" y="42"/>
                      </a:lnTo>
                      <a:lnTo>
                        <a:pt x="13" y="45"/>
                      </a:lnTo>
                      <a:lnTo>
                        <a:pt x="16" y="45"/>
                      </a:lnTo>
                      <a:lnTo>
                        <a:pt x="18" y="43"/>
                      </a:lnTo>
                      <a:lnTo>
                        <a:pt x="20" y="41"/>
                      </a:lnTo>
                      <a:lnTo>
                        <a:pt x="22" y="39"/>
                      </a:lnTo>
                      <a:lnTo>
                        <a:pt x="24" y="36"/>
                      </a:lnTo>
                      <a:lnTo>
                        <a:pt x="26" y="34"/>
                      </a:lnTo>
                      <a:lnTo>
                        <a:pt x="26" y="33"/>
                      </a:lnTo>
                      <a:lnTo>
                        <a:pt x="26" y="32"/>
                      </a:lnTo>
                      <a:lnTo>
                        <a:pt x="28" y="30"/>
                      </a:lnTo>
                      <a:lnTo>
                        <a:pt x="29" y="26"/>
                      </a:lnTo>
                      <a:lnTo>
                        <a:pt x="29" y="20"/>
                      </a:lnTo>
                      <a:lnTo>
                        <a:pt x="25" y="17"/>
                      </a:lnTo>
                      <a:lnTo>
                        <a:pt x="22" y="15"/>
                      </a:lnTo>
                      <a:lnTo>
                        <a:pt x="20" y="12"/>
                      </a:lnTo>
                      <a:lnTo>
                        <a:pt x="18" y="11"/>
                      </a:lnTo>
                      <a:lnTo>
                        <a:pt x="20" y="10"/>
                      </a:lnTo>
                      <a:lnTo>
                        <a:pt x="23" y="9"/>
                      </a:lnTo>
                      <a:lnTo>
                        <a:pt x="25" y="9"/>
                      </a:lnTo>
                      <a:lnTo>
                        <a:pt x="26" y="8"/>
                      </a:lnTo>
                      <a:lnTo>
                        <a:pt x="25" y="6"/>
                      </a:lnTo>
                      <a:lnTo>
                        <a:pt x="22" y="5"/>
                      </a:lnTo>
                      <a:lnTo>
                        <a:pt x="20" y="4"/>
                      </a:lnTo>
                      <a:lnTo>
                        <a:pt x="17" y="3"/>
                      </a:lnTo>
                      <a:lnTo>
                        <a:pt x="16" y="2"/>
                      </a:lnTo>
                      <a:lnTo>
                        <a:pt x="15" y="1"/>
                      </a:lnTo>
                      <a:lnTo>
                        <a:pt x="13" y="0"/>
                      </a:lnTo>
                      <a:lnTo>
                        <a:pt x="10" y="1"/>
                      </a:lnTo>
                      <a:lnTo>
                        <a:pt x="8" y="2"/>
                      </a:lnTo>
                      <a:lnTo>
                        <a:pt x="8" y="5"/>
                      </a:lnTo>
                      <a:lnTo>
                        <a:pt x="9" y="9"/>
                      </a:lnTo>
                      <a:lnTo>
                        <a:pt x="9" y="11"/>
                      </a:lnTo>
                      <a:lnTo>
                        <a:pt x="6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4886" name="Freeform 46"/>
                <p:cNvSpPr>
                  <a:spLocks/>
                </p:cNvSpPr>
                <p:nvPr/>
              </p:nvSpPr>
              <p:spPr bwMode="auto">
                <a:xfrm>
                  <a:off x="744538" y="2397124"/>
                  <a:ext cx="1171574" cy="1666876"/>
                </a:xfrm>
                <a:custGeom>
                  <a:avLst/>
                  <a:gdLst>
                    <a:gd name="T0" fmla="*/ 2147483647 w 1477"/>
                    <a:gd name="T1" fmla="*/ 2147483647 h 2101"/>
                    <a:gd name="T2" fmla="*/ 2147483647 w 1477"/>
                    <a:gd name="T3" fmla="*/ 2147483647 h 2101"/>
                    <a:gd name="T4" fmla="*/ 2147483647 w 1477"/>
                    <a:gd name="T5" fmla="*/ 2147483647 h 2101"/>
                    <a:gd name="T6" fmla="*/ 2147483647 w 1477"/>
                    <a:gd name="T7" fmla="*/ 2147483647 h 2101"/>
                    <a:gd name="T8" fmla="*/ 2147483647 w 1477"/>
                    <a:gd name="T9" fmla="*/ 2147483647 h 2101"/>
                    <a:gd name="T10" fmla="*/ 2147483647 w 1477"/>
                    <a:gd name="T11" fmla="*/ 2147483647 h 2101"/>
                    <a:gd name="T12" fmla="*/ 2147483647 w 1477"/>
                    <a:gd name="T13" fmla="*/ 2147483647 h 2101"/>
                    <a:gd name="T14" fmla="*/ 2147483647 w 1477"/>
                    <a:gd name="T15" fmla="*/ 2147483647 h 2101"/>
                    <a:gd name="T16" fmla="*/ 2147483647 w 1477"/>
                    <a:gd name="T17" fmla="*/ 2147483647 h 2101"/>
                    <a:gd name="T18" fmla="*/ 2147483647 w 1477"/>
                    <a:gd name="T19" fmla="*/ 2147483647 h 2101"/>
                    <a:gd name="T20" fmla="*/ 2147483647 w 1477"/>
                    <a:gd name="T21" fmla="*/ 2147483647 h 2101"/>
                    <a:gd name="T22" fmla="*/ 2147483647 w 1477"/>
                    <a:gd name="T23" fmla="*/ 2147483647 h 2101"/>
                    <a:gd name="T24" fmla="*/ 2147483647 w 1477"/>
                    <a:gd name="T25" fmla="*/ 2147483647 h 2101"/>
                    <a:gd name="T26" fmla="*/ 2147483647 w 1477"/>
                    <a:gd name="T27" fmla="*/ 2147483647 h 2101"/>
                    <a:gd name="T28" fmla="*/ 2147483647 w 1477"/>
                    <a:gd name="T29" fmla="*/ 2147483647 h 2101"/>
                    <a:gd name="T30" fmla="*/ 2147483647 w 1477"/>
                    <a:gd name="T31" fmla="*/ 2147483647 h 2101"/>
                    <a:gd name="T32" fmla="*/ 2147483647 w 1477"/>
                    <a:gd name="T33" fmla="*/ 2147483647 h 2101"/>
                    <a:gd name="T34" fmla="*/ 2147483647 w 1477"/>
                    <a:gd name="T35" fmla="*/ 2147483647 h 2101"/>
                    <a:gd name="T36" fmla="*/ 2147483647 w 1477"/>
                    <a:gd name="T37" fmla="*/ 2147483647 h 2101"/>
                    <a:gd name="T38" fmla="*/ 2147483647 w 1477"/>
                    <a:gd name="T39" fmla="*/ 2147483647 h 2101"/>
                    <a:gd name="T40" fmla="*/ 2147483647 w 1477"/>
                    <a:gd name="T41" fmla="*/ 2147483647 h 2101"/>
                    <a:gd name="T42" fmla="*/ 2147483647 w 1477"/>
                    <a:gd name="T43" fmla="*/ 2147483647 h 2101"/>
                    <a:gd name="T44" fmla="*/ 2147483647 w 1477"/>
                    <a:gd name="T45" fmla="*/ 2147483647 h 2101"/>
                    <a:gd name="T46" fmla="*/ 2147483647 w 1477"/>
                    <a:gd name="T47" fmla="*/ 2147483647 h 2101"/>
                    <a:gd name="T48" fmla="*/ 2147483647 w 1477"/>
                    <a:gd name="T49" fmla="*/ 2147483647 h 2101"/>
                    <a:gd name="T50" fmla="*/ 2147483647 w 1477"/>
                    <a:gd name="T51" fmla="*/ 2147483647 h 2101"/>
                    <a:gd name="T52" fmla="*/ 2147483647 w 1477"/>
                    <a:gd name="T53" fmla="*/ 2147483647 h 2101"/>
                    <a:gd name="T54" fmla="*/ 2147483647 w 1477"/>
                    <a:gd name="T55" fmla="*/ 2147483647 h 2101"/>
                    <a:gd name="T56" fmla="*/ 2147483647 w 1477"/>
                    <a:gd name="T57" fmla="*/ 2147483647 h 2101"/>
                    <a:gd name="T58" fmla="*/ 2147483647 w 1477"/>
                    <a:gd name="T59" fmla="*/ 2147483647 h 2101"/>
                    <a:gd name="T60" fmla="*/ 2147483647 w 1477"/>
                    <a:gd name="T61" fmla="*/ 2147483647 h 2101"/>
                    <a:gd name="T62" fmla="*/ 2147483647 w 1477"/>
                    <a:gd name="T63" fmla="*/ 2147483647 h 2101"/>
                    <a:gd name="T64" fmla="*/ 2147483647 w 1477"/>
                    <a:gd name="T65" fmla="*/ 2147483647 h 2101"/>
                    <a:gd name="T66" fmla="*/ 2147483647 w 1477"/>
                    <a:gd name="T67" fmla="*/ 2147483647 h 2101"/>
                    <a:gd name="T68" fmla="*/ 2147483647 w 1477"/>
                    <a:gd name="T69" fmla="*/ 2147483647 h 2101"/>
                    <a:gd name="T70" fmla="*/ 2147483647 w 1477"/>
                    <a:gd name="T71" fmla="*/ 2147483647 h 2101"/>
                    <a:gd name="T72" fmla="*/ 2147483647 w 1477"/>
                    <a:gd name="T73" fmla="*/ 2147483647 h 2101"/>
                    <a:gd name="T74" fmla="*/ 2147483647 w 1477"/>
                    <a:gd name="T75" fmla="*/ 2147483647 h 2101"/>
                    <a:gd name="T76" fmla="*/ 2147483647 w 1477"/>
                    <a:gd name="T77" fmla="*/ 2147483647 h 2101"/>
                    <a:gd name="T78" fmla="*/ 2147483647 w 1477"/>
                    <a:gd name="T79" fmla="*/ 2147483647 h 2101"/>
                    <a:gd name="T80" fmla="*/ 2147483647 w 1477"/>
                    <a:gd name="T81" fmla="*/ 2147483647 h 2101"/>
                    <a:gd name="T82" fmla="*/ 2147483647 w 1477"/>
                    <a:gd name="T83" fmla="*/ 2147483647 h 2101"/>
                    <a:gd name="T84" fmla="*/ 2147483647 w 1477"/>
                    <a:gd name="T85" fmla="*/ 2147483647 h 2101"/>
                    <a:gd name="T86" fmla="*/ 2147483647 w 1477"/>
                    <a:gd name="T87" fmla="*/ 2147483647 h 2101"/>
                    <a:gd name="T88" fmla="*/ 2147483647 w 1477"/>
                    <a:gd name="T89" fmla="*/ 2147483647 h 2101"/>
                    <a:gd name="T90" fmla="*/ 2147483647 w 1477"/>
                    <a:gd name="T91" fmla="*/ 2147483647 h 2101"/>
                    <a:gd name="T92" fmla="*/ 2147483647 w 1477"/>
                    <a:gd name="T93" fmla="*/ 2147483647 h 2101"/>
                    <a:gd name="T94" fmla="*/ 2147483647 w 1477"/>
                    <a:gd name="T95" fmla="*/ 2147483647 h 2101"/>
                    <a:gd name="T96" fmla="*/ 2147483647 w 1477"/>
                    <a:gd name="T97" fmla="*/ 2147483647 h 2101"/>
                    <a:gd name="T98" fmla="*/ 2147483647 w 1477"/>
                    <a:gd name="T99" fmla="*/ 2147483647 h 2101"/>
                    <a:gd name="T100" fmla="*/ 2147483647 w 1477"/>
                    <a:gd name="T101" fmla="*/ 2147483647 h 2101"/>
                    <a:gd name="T102" fmla="*/ 2147483647 w 1477"/>
                    <a:gd name="T103" fmla="*/ 2147483647 h 2101"/>
                    <a:gd name="T104" fmla="*/ 2147483647 w 1477"/>
                    <a:gd name="T105" fmla="*/ 2147483647 h 2101"/>
                    <a:gd name="T106" fmla="*/ 2147483647 w 1477"/>
                    <a:gd name="T107" fmla="*/ 2147483647 h 2101"/>
                    <a:gd name="T108" fmla="*/ 2147483647 w 1477"/>
                    <a:gd name="T109" fmla="*/ 2147483647 h 2101"/>
                    <a:gd name="T110" fmla="*/ 2147483647 w 1477"/>
                    <a:gd name="T111" fmla="*/ 2147483647 h 2101"/>
                    <a:gd name="T112" fmla="*/ 2147483647 w 1477"/>
                    <a:gd name="T113" fmla="*/ 2147483647 h 2101"/>
                    <a:gd name="T114" fmla="*/ 2147483647 w 1477"/>
                    <a:gd name="T115" fmla="*/ 2147483647 h 2101"/>
                    <a:gd name="T116" fmla="*/ 2147483647 w 1477"/>
                    <a:gd name="T117" fmla="*/ 2147483647 h 2101"/>
                    <a:gd name="T118" fmla="*/ 2147483647 w 1477"/>
                    <a:gd name="T119" fmla="*/ 2147483647 h 2101"/>
                    <a:gd name="T120" fmla="*/ 2147483647 w 1477"/>
                    <a:gd name="T121" fmla="*/ 2147483647 h 2101"/>
                    <a:gd name="T122" fmla="*/ 2147483647 w 1477"/>
                    <a:gd name="T123" fmla="*/ 2147483647 h 2101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1477"/>
                    <a:gd name="T187" fmla="*/ 0 h 2101"/>
                    <a:gd name="T188" fmla="*/ 1477 w 1477"/>
                    <a:gd name="T189" fmla="*/ 2101 h 2101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1477" h="2101">
                      <a:moveTo>
                        <a:pt x="1062" y="173"/>
                      </a:moveTo>
                      <a:lnTo>
                        <a:pt x="1063" y="171"/>
                      </a:lnTo>
                      <a:lnTo>
                        <a:pt x="1067" y="164"/>
                      </a:lnTo>
                      <a:lnTo>
                        <a:pt x="1071" y="156"/>
                      </a:lnTo>
                      <a:lnTo>
                        <a:pt x="1078" y="147"/>
                      </a:lnTo>
                      <a:lnTo>
                        <a:pt x="1085" y="139"/>
                      </a:lnTo>
                      <a:lnTo>
                        <a:pt x="1091" y="129"/>
                      </a:lnTo>
                      <a:lnTo>
                        <a:pt x="1097" y="121"/>
                      </a:lnTo>
                      <a:lnTo>
                        <a:pt x="1104" y="114"/>
                      </a:lnTo>
                      <a:lnTo>
                        <a:pt x="1110" y="109"/>
                      </a:lnTo>
                      <a:lnTo>
                        <a:pt x="1116" y="104"/>
                      </a:lnTo>
                      <a:lnTo>
                        <a:pt x="1123" y="99"/>
                      </a:lnTo>
                      <a:lnTo>
                        <a:pt x="1134" y="98"/>
                      </a:lnTo>
                      <a:lnTo>
                        <a:pt x="1139" y="98"/>
                      </a:lnTo>
                      <a:lnTo>
                        <a:pt x="1146" y="98"/>
                      </a:lnTo>
                      <a:lnTo>
                        <a:pt x="1152" y="98"/>
                      </a:lnTo>
                      <a:lnTo>
                        <a:pt x="1158" y="97"/>
                      </a:lnTo>
                      <a:lnTo>
                        <a:pt x="1161" y="94"/>
                      </a:lnTo>
                      <a:lnTo>
                        <a:pt x="1163" y="91"/>
                      </a:lnTo>
                      <a:lnTo>
                        <a:pt x="1163" y="85"/>
                      </a:lnTo>
                      <a:lnTo>
                        <a:pt x="1160" y="78"/>
                      </a:lnTo>
                      <a:lnTo>
                        <a:pt x="1152" y="65"/>
                      </a:lnTo>
                      <a:lnTo>
                        <a:pt x="1145" y="56"/>
                      </a:lnTo>
                      <a:lnTo>
                        <a:pt x="1138" y="52"/>
                      </a:lnTo>
                      <a:lnTo>
                        <a:pt x="1127" y="50"/>
                      </a:lnTo>
                      <a:lnTo>
                        <a:pt x="1120" y="48"/>
                      </a:lnTo>
                      <a:lnTo>
                        <a:pt x="1113" y="48"/>
                      </a:lnTo>
                      <a:lnTo>
                        <a:pt x="1107" y="47"/>
                      </a:lnTo>
                      <a:lnTo>
                        <a:pt x="1101" y="46"/>
                      </a:lnTo>
                      <a:lnTo>
                        <a:pt x="1097" y="45"/>
                      </a:lnTo>
                      <a:lnTo>
                        <a:pt x="1093" y="44"/>
                      </a:lnTo>
                      <a:lnTo>
                        <a:pt x="1092" y="40"/>
                      </a:lnTo>
                      <a:lnTo>
                        <a:pt x="1091" y="36"/>
                      </a:lnTo>
                      <a:lnTo>
                        <a:pt x="1090" y="25"/>
                      </a:lnTo>
                      <a:lnTo>
                        <a:pt x="1086" y="15"/>
                      </a:lnTo>
                      <a:lnTo>
                        <a:pt x="1078" y="7"/>
                      </a:lnTo>
                      <a:lnTo>
                        <a:pt x="1066" y="3"/>
                      </a:lnTo>
                      <a:lnTo>
                        <a:pt x="1056" y="3"/>
                      </a:lnTo>
                      <a:lnTo>
                        <a:pt x="1048" y="3"/>
                      </a:lnTo>
                      <a:lnTo>
                        <a:pt x="1040" y="2"/>
                      </a:lnTo>
                      <a:lnTo>
                        <a:pt x="1032" y="1"/>
                      </a:lnTo>
                      <a:lnTo>
                        <a:pt x="1025" y="1"/>
                      </a:lnTo>
                      <a:lnTo>
                        <a:pt x="1021" y="0"/>
                      </a:lnTo>
                      <a:lnTo>
                        <a:pt x="1017" y="0"/>
                      </a:lnTo>
                      <a:lnTo>
                        <a:pt x="1016" y="0"/>
                      </a:lnTo>
                      <a:lnTo>
                        <a:pt x="1019" y="5"/>
                      </a:lnTo>
                      <a:lnTo>
                        <a:pt x="1026" y="16"/>
                      </a:lnTo>
                      <a:lnTo>
                        <a:pt x="1030" y="28"/>
                      </a:lnTo>
                      <a:lnTo>
                        <a:pt x="1023" y="36"/>
                      </a:lnTo>
                      <a:lnTo>
                        <a:pt x="1015" y="38"/>
                      </a:lnTo>
                      <a:lnTo>
                        <a:pt x="1008" y="41"/>
                      </a:lnTo>
                      <a:lnTo>
                        <a:pt x="1000" y="45"/>
                      </a:lnTo>
                      <a:lnTo>
                        <a:pt x="993" y="48"/>
                      </a:lnTo>
                      <a:lnTo>
                        <a:pt x="986" y="52"/>
                      </a:lnTo>
                      <a:lnTo>
                        <a:pt x="981" y="56"/>
                      </a:lnTo>
                      <a:lnTo>
                        <a:pt x="978" y="61"/>
                      </a:lnTo>
                      <a:lnTo>
                        <a:pt x="977" y="66"/>
                      </a:lnTo>
                      <a:lnTo>
                        <a:pt x="976" y="73"/>
                      </a:lnTo>
                      <a:lnTo>
                        <a:pt x="975" y="78"/>
                      </a:lnTo>
                      <a:lnTo>
                        <a:pt x="971" y="83"/>
                      </a:lnTo>
                      <a:lnTo>
                        <a:pt x="968" y="89"/>
                      </a:lnTo>
                      <a:lnTo>
                        <a:pt x="968" y="94"/>
                      </a:lnTo>
                      <a:lnTo>
                        <a:pt x="973" y="98"/>
                      </a:lnTo>
                      <a:lnTo>
                        <a:pt x="980" y="100"/>
                      </a:lnTo>
                      <a:lnTo>
                        <a:pt x="984" y="101"/>
                      </a:lnTo>
                      <a:lnTo>
                        <a:pt x="986" y="105"/>
                      </a:lnTo>
                      <a:lnTo>
                        <a:pt x="991" y="114"/>
                      </a:lnTo>
                      <a:lnTo>
                        <a:pt x="994" y="128"/>
                      </a:lnTo>
                      <a:lnTo>
                        <a:pt x="993" y="144"/>
                      </a:lnTo>
                      <a:lnTo>
                        <a:pt x="988" y="160"/>
                      </a:lnTo>
                      <a:lnTo>
                        <a:pt x="984" y="175"/>
                      </a:lnTo>
                      <a:lnTo>
                        <a:pt x="978" y="189"/>
                      </a:lnTo>
                      <a:lnTo>
                        <a:pt x="968" y="199"/>
                      </a:lnTo>
                      <a:lnTo>
                        <a:pt x="956" y="207"/>
                      </a:lnTo>
                      <a:lnTo>
                        <a:pt x="946" y="214"/>
                      </a:lnTo>
                      <a:lnTo>
                        <a:pt x="940" y="218"/>
                      </a:lnTo>
                      <a:lnTo>
                        <a:pt x="938" y="219"/>
                      </a:lnTo>
                      <a:lnTo>
                        <a:pt x="939" y="218"/>
                      </a:lnTo>
                      <a:lnTo>
                        <a:pt x="943" y="215"/>
                      </a:lnTo>
                      <a:lnTo>
                        <a:pt x="949" y="212"/>
                      </a:lnTo>
                      <a:lnTo>
                        <a:pt x="955" y="207"/>
                      </a:lnTo>
                      <a:lnTo>
                        <a:pt x="960" y="202"/>
                      </a:lnTo>
                      <a:lnTo>
                        <a:pt x="963" y="196"/>
                      </a:lnTo>
                      <a:lnTo>
                        <a:pt x="962" y="189"/>
                      </a:lnTo>
                      <a:lnTo>
                        <a:pt x="957" y="183"/>
                      </a:lnTo>
                      <a:lnTo>
                        <a:pt x="948" y="174"/>
                      </a:lnTo>
                      <a:lnTo>
                        <a:pt x="947" y="169"/>
                      </a:lnTo>
                      <a:lnTo>
                        <a:pt x="953" y="166"/>
                      </a:lnTo>
                      <a:lnTo>
                        <a:pt x="961" y="160"/>
                      </a:lnTo>
                      <a:lnTo>
                        <a:pt x="970" y="151"/>
                      </a:lnTo>
                      <a:lnTo>
                        <a:pt x="978" y="142"/>
                      </a:lnTo>
                      <a:lnTo>
                        <a:pt x="980" y="133"/>
                      </a:lnTo>
                      <a:lnTo>
                        <a:pt x="977" y="124"/>
                      </a:lnTo>
                      <a:lnTo>
                        <a:pt x="971" y="118"/>
                      </a:lnTo>
                      <a:lnTo>
                        <a:pt x="968" y="111"/>
                      </a:lnTo>
                      <a:lnTo>
                        <a:pt x="963" y="104"/>
                      </a:lnTo>
                      <a:lnTo>
                        <a:pt x="957" y="94"/>
                      </a:lnTo>
                      <a:lnTo>
                        <a:pt x="953" y="83"/>
                      </a:lnTo>
                      <a:lnTo>
                        <a:pt x="950" y="69"/>
                      </a:lnTo>
                      <a:lnTo>
                        <a:pt x="948" y="58"/>
                      </a:lnTo>
                      <a:lnTo>
                        <a:pt x="941" y="55"/>
                      </a:lnTo>
                      <a:lnTo>
                        <a:pt x="933" y="58"/>
                      </a:lnTo>
                      <a:lnTo>
                        <a:pt x="925" y="59"/>
                      </a:lnTo>
                      <a:lnTo>
                        <a:pt x="918" y="65"/>
                      </a:lnTo>
                      <a:lnTo>
                        <a:pt x="911" y="75"/>
                      </a:lnTo>
                      <a:lnTo>
                        <a:pt x="907" y="85"/>
                      </a:lnTo>
                      <a:lnTo>
                        <a:pt x="903" y="91"/>
                      </a:lnTo>
                      <a:lnTo>
                        <a:pt x="901" y="94"/>
                      </a:lnTo>
                      <a:lnTo>
                        <a:pt x="895" y="101"/>
                      </a:lnTo>
                      <a:lnTo>
                        <a:pt x="888" y="109"/>
                      </a:lnTo>
                      <a:lnTo>
                        <a:pt x="881" y="114"/>
                      </a:lnTo>
                      <a:lnTo>
                        <a:pt x="874" y="115"/>
                      </a:lnTo>
                      <a:lnTo>
                        <a:pt x="870" y="111"/>
                      </a:lnTo>
                      <a:lnTo>
                        <a:pt x="867" y="104"/>
                      </a:lnTo>
                      <a:lnTo>
                        <a:pt x="869" y="99"/>
                      </a:lnTo>
                      <a:lnTo>
                        <a:pt x="865" y="97"/>
                      </a:lnTo>
                      <a:lnTo>
                        <a:pt x="852" y="98"/>
                      </a:lnTo>
                      <a:lnTo>
                        <a:pt x="844" y="99"/>
                      </a:lnTo>
                      <a:lnTo>
                        <a:pt x="839" y="99"/>
                      </a:lnTo>
                      <a:lnTo>
                        <a:pt x="835" y="100"/>
                      </a:lnTo>
                      <a:lnTo>
                        <a:pt x="833" y="100"/>
                      </a:lnTo>
                      <a:lnTo>
                        <a:pt x="829" y="101"/>
                      </a:lnTo>
                      <a:lnTo>
                        <a:pt x="827" y="103"/>
                      </a:lnTo>
                      <a:lnTo>
                        <a:pt x="822" y="105"/>
                      </a:lnTo>
                      <a:lnTo>
                        <a:pt x="817" y="108"/>
                      </a:lnTo>
                      <a:lnTo>
                        <a:pt x="810" y="112"/>
                      </a:lnTo>
                      <a:lnTo>
                        <a:pt x="805" y="115"/>
                      </a:lnTo>
                      <a:lnTo>
                        <a:pt x="801" y="119"/>
                      </a:lnTo>
                      <a:lnTo>
                        <a:pt x="797" y="122"/>
                      </a:lnTo>
                      <a:lnTo>
                        <a:pt x="794" y="124"/>
                      </a:lnTo>
                      <a:lnTo>
                        <a:pt x="790" y="126"/>
                      </a:lnTo>
                      <a:lnTo>
                        <a:pt x="787" y="126"/>
                      </a:lnTo>
                      <a:lnTo>
                        <a:pt x="781" y="124"/>
                      </a:lnTo>
                      <a:lnTo>
                        <a:pt x="774" y="122"/>
                      </a:lnTo>
                      <a:lnTo>
                        <a:pt x="767" y="121"/>
                      </a:lnTo>
                      <a:lnTo>
                        <a:pt x="759" y="120"/>
                      </a:lnTo>
                      <a:lnTo>
                        <a:pt x="752" y="120"/>
                      </a:lnTo>
                      <a:lnTo>
                        <a:pt x="745" y="121"/>
                      </a:lnTo>
                      <a:lnTo>
                        <a:pt x="740" y="123"/>
                      </a:lnTo>
                      <a:lnTo>
                        <a:pt x="736" y="126"/>
                      </a:lnTo>
                      <a:lnTo>
                        <a:pt x="735" y="130"/>
                      </a:lnTo>
                      <a:lnTo>
                        <a:pt x="736" y="139"/>
                      </a:lnTo>
                      <a:lnTo>
                        <a:pt x="738" y="146"/>
                      </a:lnTo>
                      <a:lnTo>
                        <a:pt x="738" y="153"/>
                      </a:lnTo>
                      <a:lnTo>
                        <a:pt x="733" y="160"/>
                      </a:lnTo>
                      <a:lnTo>
                        <a:pt x="727" y="164"/>
                      </a:lnTo>
                      <a:lnTo>
                        <a:pt x="721" y="168"/>
                      </a:lnTo>
                      <a:lnTo>
                        <a:pt x="715" y="173"/>
                      </a:lnTo>
                      <a:lnTo>
                        <a:pt x="710" y="179"/>
                      </a:lnTo>
                      <a:lnTo>
                        <a:pt x="705" y="184"/>
                      </a:lnTo>
                      <a:lnTo>
                        <a:pt x="700" y="189"/>
                      </a:lnTo>
                      <a:lnTo>
                        <a:pt x="696" y="195"/>
                      </a:lnTo>
                      <a:lnTo>
                        <a:pt x="693" y="199"/>
                      </a:lnTo>
                      <a:lnTo>
                        <a:pt x="690" y="207"/>
                      </a:lnTo>
                      <a:lnTo>
                        <a:pt x="690" y="213"/>
                      </a:lnTo>
                      <a:lnTo>
                        <a:pt x="692" y="219"/>
                      </a:lnTo>
                      <a:lnTo>
                        <a:pt x="696" y="226"/>
                      </a:lnTo>
                      <a:lnTo>
                        <a:pt x="697" y="233"/>
                      </a:lnTo>
                      <a:lnTo>
                        <a:pt x="692" y="240"/>
                      </a:lnTo>
                      <a:lnTo>
                        <a:pt x="691" y="247"/>
                      </a:lnTo>
                      <a:lnTo>
                        <a:pt x="699" y="251"/>
                      </a:lnTo>
                      <a:lnTo>
                        <a:pt x="713" y="256"/>
                      </a:lnTo>
                      <a:lnTo>
                        <a:pt x="721" y="259"/>
                      </a:lnTo>
                      <a:lnTo>
                        <a:pt x="725" y="264"/>
                      </a:lnTo>
                      <a:lnTo>
                        <a:pt x="719" y="271"/>
                      </a:lnTo>
                      <a:lnTo>
                        <a:pt x="713" y="278"/>
                      </a:lnTo>
                      <a:lnTo>
                        <a:pt x="711" y="280"/>
                      </a:lnTo>
                      <a:lnTo>
                        <a:pt x="706" y="280"/>
                      </a:lnTo>
                      <a:lnTo>
                        <a:pt x="693" y="281"/>
                      </a:lnTo>
                      <a:lnTo>
                        <a:pt x="677" y="282"/>
                      </a:lnTo>
                      <a:lnTo>
                        <a:pt x="669" y="285"/>
                      </a:lnTo>
                      <a:lnTo>
                        <a:pt x="666" y="288"/>
                      </a:lnTo>
                      <a:lnTo>
                        <a:pt x="667" y="297"/>
                      </a:lnTo>
                      <a:lnTo>
                        <a:pt x="667" y="303"/>
                      </a:lnTo>
                      <a:lnTo>
                        <a:pt x="667" y="308"/>
                      </a:lnTo>
                      <a:lnTo>
                        <a:pt x="663" y="311"/>
                      </a:lnTo>
                      <a:lnTo>
                        <a:pt x="660" y="313"/>
                      </a:lnTo>
                      <a:lnTo>
                        <a:pt x="655" y="316"/>
                      </a:lnTo>
                      <a:lnTo>
                        <a:pt x="650" y="318"/>
                      </a:lnTo>
                      <a:lnTo>
                        <a:pt x="643" y="319"/>
                      </a:lnTo>
                      <a:lnTo>
                        <a:pt x="635" y="320"/>
                      </a:lnTo>
                      <a:lnTo>
                        <a:pt x="627" y="323"/>
                      </a:lnTo>
                      <a:lnTo>
                        <a:pt x="619" y="326"/>
                      </a:lnTo>
                      <a:lnTo>
                        <a:pt x="613" y="332"/>
                      </a:lnTo>
                      <a:lnTo>
                        <a:pt x="607" y="336"/>
                      </a:lnTo>
                      <a:lnTo>
                        <a:pt x="601" y="342"/>
                      </a:lnTo>
                      <a:lnTo>
                        <a:pt x="597" y="348"/>
                      </a:lnTo>
                      <a:lnTo>
                        <a:pt x="593" y="353"/>
                      </a:lnTo>
                      <a:lnTo>
                        <a:pt x="590" y="356"/>
                      </a:lnTo>
                      <a:lnTo>
                        <a:pt x="584" y="361"/>
                      </a:lnTo>
                      <a:lnTo>
                        <a:pt x="583" y="365"/>
                      </a:lnTo>
                      <a:lnTo>
                        <a:pt x="585" y="372"/>
                      </a:lnTo>
                      <a:lnTo>
                        <a:pt x="592" y="383"/>
                      </a:lnTo>
                      <a:lnTo>
                        <a:pt x="598" y="388"/>
                      </a:lnTo>
                      <a:lnTo>
                        <a:pt x="604" y="394"/>
                      </a:lnTo>
                      <a:lnTo>
                        <a:pt x="610" y="400"/>
                      </a:lnTo>
                      <a:lnTo>
                        <a:pt x="619" y="404"/>
                      </a:lnTo>
                      <a:lnTo>
                        <a:pt x="627" y="408"/>
                      </a:lnTo>
                      <a:lnTo>
                        <a:pt x="635" y="410"/>
                      </a:lnTo>
                      <a:lnTo>
                        <a:pt x="645" y="411"/>
                      </a:lnTo>
                      <a:lnTo>
                        <a:pt x="654" y="411"/>
                      </a:lnTo>
                      <a:lnTo>
                        <a:pt x="665" y="410"/>
                      </a:lnTo>
                      <a:lnTo>
                        <a:pt x="674" y="409"/>
                      </a:lnTo>
                      <a:lnTo>
                        <a:pt x="685" y="408"/>
                      </a:lnTo>
                      <a:lnTo>
                        <a:pt x="696" y="407"/>
                      </a:lnTo>
                      <a:lnTo>
                        <a:pt x="705" y="406"/>
                      </a:lnTo>
                      <a:lnTo>
                        <a:pt x="714" y="406"/>
                      </a:lnTo>
                      <a:lnTo>
                        <a:pt x="722" y="404"/>
                      </a:lnTo>
                      <a:lnTo>
                        <a:pt x="729" y="404"/>
                      </a:lnTo>
                      <a:lnTo>
                        <a:pt x="735" y="404"/>
                      </a:lnTo>
                      <a:lnTo>
                        <a:pt x="741" y="403"/>
                      </a:lnTo>
                      <a:lnTo>
                        <a:pt x="748" y="402"/>
                      </a:lnTo>
                      <a:lnTo>
                        <a:pt x="753" y="401"/>
                      </a:lnTo>
                      <a:lnTo>
                        <a:pt x="759" y="400"/>
                      </a:lnTo>
                      <a:lnTo>
                        <a:pt x="764" y="400"/>
                      </a:lnTo>
                      <a:lnTo>
                        <a:pt x="769" y="400"/>
                      </a:lnTo>
                      <a:lnTo>
                        <a:pt x="774" y="402"/>
                      </a:lnTo>
                      <a:lnTo>
                        <a:pt x="781" y="406"/>
                      </a:lnTo>
                      <a:lnTo>
                        <a:pt x="783" y="410"/>
                      </a:lnTo>
                      <a:lnTo>
                        <a:pt x="780" y="415"/>
                      </a:lnTo>
                      <a:lnTo>
                        <a:pt x="774" y="421"/>
                      </a:lnTo>
                      <a:lnTo>
                        <a:pt x="766" y="428"/>
                      </a:lnTo>
                      <a:lnTo>
                        <a:pt x="758" y="433"/>
                      </a:lnTo>
                      <a:lnTo>
                        <a:pt x="750" y="439"/>
                      </a:lnTo>
                      <a:lnTo>
                        <a:pt x="745" y="447"/>
                      </a:lnTo>
                      <a:lnTo>
                        <a:pt x="748" y="455"/>
                      </a:lnTo>
                      <a:lnTo>
                        <a:pt x="753" y="461"/>
                      </a:lnTo>
                      <a:lnTo>
                        <a:pt x="758" y="467"/>
                      </a:lnTo>
                      <a:lnTo>
                        <a:pt x="752" y="474"/>
                      </a:lnTo>
                      <a:lnTo>
                        <a:pt x="745" y="476"/>
                      </a:lnTo>
                      <a:lnTo>
                        <a:pt x="740" y="478"/>
                      </a:lnTo>
                      <a:lnTo>
                        <a:pt x="733" y="478"/>
                      </a:lnTo>
                      <a:lnTo>
                        <a:pt x="727" y="479"/>
                      </a:lnTo>
                      <a:lnTo>
                        <a:pt x="720" y="481"/>
                      </a:lnTo>
                      <a:lnTo>
                        <a:pt x="713" y="482"/>
                      </a:lnTo>
                      <a:lnTo>
                        <a:pt x="706" y="485"/>
                      </a:lnTo>
                      <a:lnTo>
                        <a:pt x="699" y="490"/>
                      </a:lnTo>
                      <a:lnTo>
                        <a:pt x="690" y="497"/>
                      </a:lnTo>
                      <a:lnTo>
                        <a:pt x="677" y="504"/>
                      </a:lnTo>
                      <a:lnTo>
                        <a:pt x="662" y="510"/>
                      </a:lnTo>
                      <a:lnTo>
                        <a:pt x="647" y="519"/>
                      </a:lnTo>
                      <a:lnTo>
                        <a:pt x="632" y="527"/>
                      </a:lnTo>
                      <a:lnTo>
                        <a:pt x="621" y="534"/>
                      </a:lnTo>
                      <a:lnTo>
                        <a:pt x="614" y="539"/>
                      </a:lnTo>
                      <a:lnTo>
                        <a:pt x="612" y="545"/>
                      </a:lnTo>
                      <a:lnTo>
                        <a:pt x="614" y="548"/>
                      </a:lnTo>
                      <a:lnTo>
                        <a:pt x="620" y="552"/>
                      </a:lnTo>
                      <a:lnTo>
                        <a:pt x="625" y="553"/>
                      </a:lnTo>
                      <a:lnTo>
                        <a:pt x="634" y="554"/>
                      </a:lnTo>
                      <a:lnTo>
                        <a:pt x="642" y="555"/>
                      </a:lnTo>
                      <a:lnTo>
                        <a:pt x="649" y="557"/>
                      </a:lnTo>
                      <a:lnTo>
                        <a:pt x="655" y="559"/>
                      </a:lnTo>
                      <a:lnTo>
                        <a:pt x="660" y="561"/>
                      </a:lnTo>
                      <a:lnTo>
                        <a:pt x="668" y="569"/>
                      </a:lnTo>
                      <a:lnTo>
                        <a:pt x="674" y="578"/>
                      </a:lnTo>
                      <a:lnTo>
                        <a:pt x="673" y="585"/>
                      </a:lnTo>
                      <a:lnTo>
                        <a:pt x="660" y="588"/>
                      </a:lnTo>
                      <a:lnTo>
                        <a:pt x="651" y="588"/>
                      </a:lnTo>
                      <a:lnTo>
                        <a:pt x="644" y="588"/>
                      </a:lnTo>
                      <a:lnTo>
                        <a:pt x="637" y="587"/>
                      </a:lnTo>
                      <a:lnTo>
                        <a:pt x="631" y="587"/>
                      </a:lnTo>
                      <a:lnTo>
                        <a:pt x="627" y="587"/>
                      </a:lnTo>
                      <a:lnTo>
                        <a:pt x="622" y="587"/>
                      </a:lnTo>
                      <a:lnTo>
                        <a:pt x="619" y="587"/>
                      </a:lnTo>
                      <a:lnTo>
                        <a:pt x="615" y="588"/>
                      </a:lnTo>
                      <a:lnTo>
                        <a:pt x="610" y="589"/>
                      </a:lnTo>
                      <a:lnTo>
                        <a:pt x="604" y="591"/>
                      </a:lnTo>
                      <a:lnTo>
                        <a:pt x="596" y="593"/>
                      </a:lnTo>
                      <a:lnTo>
                        <a:pt x="587" y="596"/>
                      </a:lnTo>
                      <a:lnTo>
                        <a:pt x="578" y="597"/>
                      </a:lnTo>
                      <a:lnTo>
                        <a:pt x="570" y="597"/>
                      </a:lnTo>
                      <a:lnTo>
                        <a:pt x="563" y="595"/>
                      </a:lnTo>
                      <a:lnTo>
                        <a:pt x="557" y="591"/>
                      </a:lnTo>
                      <a:lnTo>
                        <a:pt x="552" y="587"/>
                      </a:lnTo>
                      <a:lnTo>
                        <a:pt x="547" y="582"/>
                      </a:lnTo>
                      <a:lnTo>
                        <a:pt x="541" y="578"/>
                      </a:lnTo>
                      <a:lnTo>
                        <a:pt x="536" y="575"/>
                      </a:lnTo>
                      <a:lnTo>
                        <a:pt x="530" y="573"/>
                      </a:lnTo>
                      <a:lnTo>
                        <a:pt x="525" y="572"/>
                      </a:lnTo>
                      <a:lnTo>
                        <a:pt x="519" y="570"/>
                      </a:lnTo>
                      <a:lnTo>
                        <a:pt x="515" y="572"/>
                      </a:lnTo>
                      <a:lnTo>
                        <a:pt x="508" y="574"/>
                      </a:lnTo>
                      <a:lnTo>
                        <a:pt x="503" y="577"/>
                      </a:lnTo>
                      <a:lnTo>
                        <a:pt x="500" y="583"/>
                      </a:lnTo>
                      <a:lnTo>
                        <a:pt x="495" y="595"/>
                      </a:lnTo>
                      <a:lnTo>
                        <a:pt x="490" y="605"/>
                      </a:lnTo>
                      <a:lnTo>
                        <a:pt x="484" y="608"/>
                      </a:lnTo>
                      <a:lnTo>
                        <a:pt x="479" y="613"/>
                      </a:lnTo>
                      <a:lnTo>
                        <a:pt x="476" y="623"/>
                      </a:lnTo>
                      <a:lnTo>
                        <a:pt x="473" y="629"/>
                      </a:lnTo>
                      <a:lnTo>
                        <a:pt x="469" y="633"/>
                      </a:lnTo>
                      <a:lnTo>
                        <a:pt x="463" y="635"/>
                      </a:lnTo>
                      <a:lnTo>
                        <a:pt x="457" y="634"/>
                      </a:lnTo>
                      <a:lnTo>
                        <a:pt x="451" y="631"/>
                      </a:lnTo>
                      <a:lnTo>
                        <a:pt x="448" y="628"/>
                      </a:lnTo>
                      <a:lnTo>
                        <a:pt x="446" y="622"/>
                      </a:lnTo>
                      <a:lnTo>
                        <a:pt x="446" y="616"/>
                      </a:lnTo>
                      <a:lnTo>
                        <a:pt x="450" y="604"/>
                      </a:lnTo>
                      <a:lnTo>
                        <a:pt x="450" y="591"/>
                      </a:lnTo>
                      <a:lnTo>
                        <a:pt x="445" y="578"/>
                      </a:lnTo>
                      <a:lnTo>
                        <a:pt x="430" y="568"/>
                      </a:lnTo>
                      <a:lnTo>
                        <a:pt x="420" y="565"/>
                      </a:lnTo>
                      <a:lnTo>
                        <a:pt x="411" y="562"/>
                      </a:lnTo>
                      <a:lnTo>
                        <a:pt x="401" y="561"/>
                      </a:lnTo>
                      <a:lnTo>
                        <a:pt x="392" y="561"/>
                      </a:lnTo>
                      <a:lnTo>
                        <a:pt x="380" y="561"/>
                      </a:lnTo>
                      <a:lnTo>
                        <a:pt x="369" y="560"/>
                      </a:lnTo>
                      <a:lnTo>
                        <a:pt x="356" y="560"/>
                      </a:lnTo>
                      <a:lnTo>
                        <a:pt x="342" y="558"/>
                      </a:lnTo>
                      <a:lnTo>
                        <a:pt x="327" y="555"/>
                      </a:lnTo>
                      <a:lnTo>
                        <a:pt x="312" y="552"/>
                      </a:lnTo>
                      <a:lnTo>
                        <a:pt x="297" y="547"/>
                      </a:lnTo>
                      <a:lnTo>
                        <a:pt x="282" y="544"/>
                      </a:lnTo>
                      <a:lnTo>
                        <a:pt x="271" y="542"/>
                      </a:lnTo>
                      <a:lnTo>
                        <a:pt x="260" y="540"/>
                      </a:lnTo>
                      <a:lnTo>
                        <a:pt x="253" y="542"/>
                      </a:lnTo>
                      <a:lnTo>
                        <a:pt x="250" y="545"/>
                      </a:lnTo>
                      <a:lnTo>
                        <a:pt x="246" y="555"/>
                      </a:lnTo>
                      <a:lnTo>
                        <a:pt x="242" y="568"/>
                      </a:lnTo>
                      <a:lnTo>
                        <a:pt x="237" y="581"/>
                      </a:lnTo>
                      <a:lnTo>
                        <a:pt x="234" y="595"/>
                      </a:lnTo>
                      <a:lnTo>
                        <a:pt x="228" y="605"/>
                      </a:lnTo>
                      <a:lnTo>
                        <a:pt x="220" y="615"/>
                      </a:lnTo>
                      <a:lnTo>
                        <a:pt x="212" y="627"/>
                      </a:lnTo>
                      <a:lnTo>
                        <a:pt x="208" y="643"/>
                      </a:lnTo>
                      <a:lnTo>
                        <a:pt x="211" y="656"/>
                      </a:lnTo>
                      <a:lnTo>
                        <a:pt x="213" y="659"/>
                      </a:lnTo>
                      <a:lnTo>
                        <a:pt x="214" y="660"/>
                      </a:lnTo>
                      <a:lnTo>
                        <a:pt x="208" y="669"/>
                      </a:lnTo>
                      <a:lnTo>
                        <a:pt x="200" y="682"/>
                      </a:lnTo>
                      <a:lnTo>
                        <a:pt x="198" y="689"/>
                      </a:lnTo>
                      <a:lnTo>
                        <a:pt x="201" y="691"/>
                      </a:lnTo>
                      <a:lnTo>
                        <a:pt x="211" y="689"/>
                      </a:lnTo>
                      <a:lnTo>
                        <a:pt x="220" y="686"/>
                      </a:lnTo>
                      <a:lnTo>
                        <a:pt x="225" y="684"/>
                      </a:lnTo>
                      <a:lnTo>
                        <a:pt x="225" y="689"/>
                      </a:lnTo>
                      <a:lnTo>
                        <a:pt x="225" y="698"/>
                      </a:lnTo>
                      <a:lnTo>
                        <a:pt x="225" y="710"/>
                      </a:lnTo>
                      <a:lnTo>
                        <a:pt x="226" y="721"/>
                      </a:lnTo>
                      <a:lnTo>
                        <a:pt x="228" y="729"/>
                      </a:lnTo>
                      <a:lnTo>
                        <a:pt x="234" y="734"/>
                      </a:lnTo>
                      <a:lnTo>
                        <a:pt x="242" y="737"/>
                      </a:lnTo>
                      <a:lnTo>
                        <a:pt x="248" y="742"/>
                      </a:lnTo>
                      <a:lnTo>
                        <a:pt x="248" y="748"/>
                      </a:lnTo>
                      <a:lnTo>
                        <a:pt x="241" y="751"/>
                      </a:lnTo>
                      <a:lnTo>
                        <a:pt x="235" y="752"/>
                      </a:lnTo>
                      <a:lnTo>
                        <a:pt x="228" y="752"/>
                      </a:lnTo>
                      <a:lnTo>
                        <a:pt x="221" y="752"/>
                      </a:lnTo>
                      <a:lnTo>
                        <a:pt x="215" y="751"/>
                      </a:lnTo>
                      <a:lnTo>
                        <a:pt x="211" y="749"/>
                      </a:lnTo>
                      <a:lnTo>
                        <a:pt x="207" y="747"/>
                      </a:lnTo>
                      <a:lnTo>
                        <a:pt x="205" y="743"/>
                      </a:lnTo>
                      <a:lnTo>
                        <a:pt x="205" y="737"/>
                      </a:lnTo>
                      <a:lnTo>
                        <a:pt x="205" y="727"/>
                      </a:lnTo>
                      <a:lnTo>
                        <a:pt x="199" y="720"/>
                      </a:lnTo>
                      <a:lnTo>
                        <a:pt x="191" y="717"/>
                      </a:lnTo>
                      <a:lnTo>
                        <a:pt x="182" y="718"/>
                      </a:lnTo>
                      <a:lnTo>
                        <a:pt x="177" y="719"/>
                      </a:lnTo>
                      <a:lnTo>
                        <a:pt x="172" y="720"/>
                      </a:lnTo>
                      <a:lnTo>
                        <a:pt x="167" y="721"/>
                      </a:lnTo>
                      <a:lnTo>
                        <a:pt x="161" y="722"/>
                      </a:lnTo>
                      <a:lnTo>
                        <a:pt x="155" y="722"/>
                      </a:lnTo>
                      <a:lnTo>
                        <a:pt x="151" y="722"/>
                      </a:lnTo>
                      <a:lnTo>
                        <a:pt x="146" y="722"/>
                      </a:lnTo>
                      <a:lnTo>
                        <a:pt x="143" y="721"/>
                      </a:lnTo>
                      <a:lnTo>
                        <a:pt x="136" y="724"/>
                      </a:lnTo>
                      <a:lnTo>
                        <a:pt x="131" y="732"/>
                      </a:lnTo>
                      <a:lnTo>
                        <a:pt x="128" y="740"/>
                      </a:lnTo>
                      <a:lnTo>
                        <a:pt x="127" y="744"/>
                      </a:lnTo>
                      <a:lnTo>
                        <a:pt x="128" y="744"/>
                      </a:lnTo>
                      <a:lnTo>
                        <a:pt x="131" y="743"/>
                      </a:lnTo>
                      <a:lnTo>
                        <a:pt x="136" y="742"/>
                      </a:lnTo>
                      <a:lnTo>
                        <a:pt x="142" y="741"/>
                      </a:lnTo>
                      <a:lnTo>
                        <a:pt x="147" y="740"/>
                      </a:lnTo>
                      <a:lnTo>
                        <a:pt x="154" y="739"/>
                      </a:lnTo>
                      <a:lnTo>
                        <a:pt x="160" y="737"/>
                      </a:lnTo>
                      <a:lnTo>
                        <a:pt x="166" y="737"/>
                      </a:lnTo>
                      <a:lnTo>
                        <a:pt x="173" y="740"/>
                      </a:lnTo>
                      <a:lnTo>
                        <a:pt x="177" y="744"/>
                      </a:lnTo>
                      <a:lnTo>
                        <a:pt x="178" y="751"/>
                      </a:lnTo>
                      <a:lnTo>
                        <a:pt x="178" y="761"/>
                      </a:lnTo>
                      <a:lnTo>
                        <a:pt x="178" y="766"/>
                      </a:lnTo>
                      <a:lnTo>
                        <a:pt x="181" y="772"/>
                      </a:lnTo>
                      <a:lnTo>
                        <a:pt x="183" y="780"/>
                      </a:lnTo>
                      <a:lnTo>
                        <a:pt x="187" y="787"/>
                      </a:lnTo>
                      <a:lnTo>
                        <a:pt x="192" y="793"/>
                      </a:lnTo>
                      <a:lnTo>
                        <a:pt x="198" y="799"/>
                      </a:lnTo>
                      <a:lnTo>
                        <a:pt x="205" y="802"/>
                      </a:lnTo>
                      <a:lnTo>
                        <a:pt x="214" y="803"/>
                      </a:lnTo>
                      <a:lnTo>
                        <a:pt x="223" y="802"/>
                      </a:lnTo>
                      <a:lnTo>
                        <a:pt x="230" y="801"/>
                      </a:lnTo>
                      <a:lnTo>
                        <a:pt x="236" y="799"/>
                      </a:lnTo>
                      <a:lnTo>
                        <a:pt x="241" y="795"/>
                      </a:lnTo>
                      <a:lnTo>
                        <a:pt x="245" y="793"/>
                      </a:lnTo>
                      <a:lnTo>
                        <a:pt x="251" y="790"/>
                      </a:lnTo>
                      <a:lnTo>
                        <a:pt x="258" y="790"/>
                      </a:lnTo>
                      <a:lnTo>
                        <a:pt x="267" y="790"/>
                      </a:lnTo>
                      <a:lnTo>
                        <a:pt x="276" y="790"/>
                      </a:lnTo>
                      <a:lnTo>
                        <a:pt x="287" y="790"/>
                      </a:lnTo>
                      <a:lnTo>
                        <a:pt x="296" y="789"/>
                      </a:lnTo>
                      <a:lnTo>
                        <a:pt x="304" y="788"/>
                      </a:lnTo>
                      <a:lnTo>
                        <a:pt x="312" y="788"/>
                      </a:lnTo>
                      <a:lnTo>
                        <a:pt x="318" y="789"/>
                      </a:lnTo>
                      <a:lnTo>
                        <a:pt x="321" y="792"/>
                      </a:lnTo>
                      <a:lnTo>
                        <a:pt x="322" y="796"/>
                      </a:lnTo>
                      <a:lnTo>
                        <a:pt x="321" y="807"/>
                      </a:lnTo>
                      <a:lnTo>
                        <a:pt x="318" y="814"/>
                      </a:lnTo>
                      <a:lnTo>
                        <a:pt x="316" y="820"/>
                      </a:lnTo>
                      <a:lnTo>
                        <a:pt x="316" y="830"/>
                      </a:lnTo>
                      <a:lnTo>
                        <a:pt x="318" y="834"/>
                      </a:lnTo>
                      <a:lnTo>
                        <a:pt x="320" y="839"/>
                      </a:lnTo>
                      <a:lnTo>
                        <a:pt x="322" y="842"/>
                      </a:lnTo>
                      <a:lnTo>
                        <a:pt x="324" y="845"/>
                      </a:lnTo>
                      <a:lnTo>
                        <a:pt x="322" y="847"/>
                      </a:lnTo>
                      <a:lnTo>
                        <a:pt x="319" y="847"/>
                      </a:lnTo>
                      <a:lnTo>
                        <a:pt x="311" y="847"/>
                      </a:lnTo>
                      <a:lnTo>
                        <a:pt x="299" y="846"/>
                      </a:lnTo>
                      <a:lnTo>
                        <a:pt x="287" y="843"/>
                      </a:lnTo>
                      <a:lnTo>
                        <a:pt x="278" y="843"/>
                      </a:lnTo>
                      <a:lnTo>
                        <a:pt x="269" y="845"/>
                      </a:lnTo>
                      <a:lnTo>
                        <a:pt x="265" y="846"/>
                      </a:lnTo>
                      <a:lnTo>
                        <a:pt x="260" y="848"/>
                      </a:lnTo>
                      <a:lnTo>
                        <a:pt x="256" y="849"/>
                      </a:lnTo>
                      <a:lnTo>
                        <a:pt x="251" y="852"/>
                      </a:lnTo>
                      <a:lnTo>
                        <a:pt x="244" y="852"/>
                      </a:lnTo>
                      <a:lnTo>
                        <a:pt x="231" y="850"/>
                      </a:lnTo>
                      <a:lnTo>
                        <a:pt x="223" y="850"/>
                      </a:lnTo>
                      <a:lnTo>
                        <a:pt x="218" y="854"/>
                      </a:lnTo>
                      <a:lnTo>
                        <a:pt x="214" y="862"/>
                      </a:lnTo>
                      <a:lnTo>
                        <a:pt x="213" y="876"/>
                      </a:lnTo>
                      <a:lnTo>
                        <a:pt x="214" y="892"/>
                      </a:lnTo>
                      <a:lnTo>
                        <a:pt x="216" y="908"/>
                      </a:lnTo>
                      <a:lnTo>
                        <a:pt x="218" y="921"/>
                      </a:lnTo>
                      <a:lnTo>
                        <a:pt x="221" y="926"/>
                      </a:lnTo>
                      <a:lnTo>
                        <a:pt x="228" y="929"/>
                      </a:lnTo>
                      <a:lnTo>
                        <a:pt x="229" y="929"/>
                      </a:lnTo>
                      <a:lnTo>
                        <a:pt x="218" y="933"/>
                      </a:lnTo>
                      <a:lnTo>
                        <a:pt x="205" y="941"/>
                      </a:lnTo>
                      <a:lnTo>
                        <a:pt x="201" y="948"/>
                      </a:lnTo>
                      <a:lnTo>
                        <a:pt x="199" y="951"/>
                      </a:lnTo>
                      <a:lnTo>
                        <a:pt x="191" y="944"/>
                      </a:lnTo>
                      <a:lnTo>
                        <a:pt x="180" y="936"/>
                      </a:lnTo>
                      <a:lnTo>
                        <a:pt x="170" y="937"/>
                      </a:lnTo>
                      <a:lnTo>
                        <a:pt x="166" y="944"/>
                      </a:lnTo>
                      <a:lnTo>
                        <a:pt x="169" y="953"/>
                      </a:lnTo>
                      <a:lnTo>
                        <a:pt x="169" y="954"/>
                      </a:lnTo>
                      <a:lnTo>
                        <a:pt x="168" y="958"/>
                      </a:lnTo>
                      <a:lnTo>
                        <a:pt x="163" y="959"/>
                      </a:lnTo>
                      <a:lnTo>
                        <a:pt x="155" y="956"/>
                      </a:lnTo>
                      <a:lnTo>
                        <a:pt x="146" y="954"/>
                      </a:lnTo>
                      <a:lnTo>
                        <a:pt x="138" y="956"/>
                      </a:lnTo>
                      <a:lnTo>
                        <a:pt x="131" y="962"/>
                      </a:lnTo>
                      <a:lnTo>
                        <a:pt x="127" y="969"/>
                      </a:lnTo>
                      <a:lnTo>
                        <a:pt x="128" y="978"/>
                      </a:lnTo>
                      <a:lnTo>
                        <a:pt x="135" y="988"/>
                      </a:lnTo>
                      <a:lnTo>
                        <a:pt x="143" y="996"/>
                      </a:lnTo>
                      <a:lnTo>
                        <a:pt x="146" y="999"/>
                      </a:lnTo>
                      <a:lnTo>
                        <a:pt x="150" y="1001"/>
                      </a:lnTo>
                      <a:lnTo>
                        <a:pt x="157" y="1007"/>
                      </a:lnTo>
                      <a:lnTo>
                        <a:pt x="161" y="1014"/>
                      </a:lnTo>
                      <a:lnTo>
                        <a:pt x="155" y="1022"/>
                      </a:lnTo>
                      <a:lnTo>
                        <a:pt x="145" y="1024"/>
                      </a:lnTo>
                      <a:lnTo>
                        <a:pt x="137" y="1023"/>
                      </a:lnTo>
                      <a:lnTo>
                        <a:pt x="131" y="1026"/>
                      </a:lnTo>
                      <a:lnTo>
                        <a:pt x="127" y="1038"/>
                      </a:lnTo>
                      <a:lnTo>
                        <a:pt x="128" y="1039"/>
                      </a:lnTo>
                      <a:lnTo>
                        <a:pt x="134" y="1041"/>
                      </a:lnTo>
                      <a:lnTo>
                        <a:pt x="140" y="1043"/>
                      </a:lnTo>
                      <a:lnTo>
                        <a:pt x="150" y="1044"/>
                      </a:lnTo>
                      <a:lnTo>
                        <a:pt x="159" y="1046"/>
                      </a:lnTo>
                      <a:lnTo>
                        <a:pt x="166" y="1050"/>
                      </a:lnTo>
                      <a:lnTo>
                        <a:pt x="172" y="1057"/>
                      </a:lnTo>
                      <a:lnTo>
                        <a:pt x="175" y="1064"/>
                      </a:lnTo>
                      <a:lnTo>
                        <a:pt x="177" y="1068"/>
                      </a:lnTo>
                      <a:lnTo>
                        <a:pt x="182" y="1068"/>
                      </a:lnTo>
                      <a:lnTo>
                        <a:pt x="190" y="1066"/>
                      </a:lnTo>
                      <a:lnTo>
                        <a:pt x="201" y="1061"/>
                      </a:lnTo>
                      <a:lnTo>
                        <a:pt x="210" y="1059"/>
                      </a:lnTo>
                      <a:lnTo>
                        <a:pt x="218" y="1057"/>
                      </a:lnTo>
                      <a:lnTo>
                        <a:pt x="227" y="1054"/>
                      </a:lnTo>
                      <a:lnTo>
                        <a:pt x="234" y="1053"/>
                      </a:lnTo>
                      <a:lnTo>
                        <a:pt x="240" y="1054"/>
                      </a:lnTo>
                      <a:lnTo>
                        <a:pt x="243" y="1056"/>
                      </a:lnTo>
                      <a:lnTo>
                        <a:pt x="242" y="1059"/>
                      </a:lnTo>
                      <a:lnTo>
                        <a:pt x="237" y="1064"/>
                      </a:lnTo>
                      <a:lnTo>
                        <a:pt x="230" y="1069"/>
                      </a:lnTo>
                      <a:lnTo>
                        <a:pt x="223" y="1074"/>
                      </a:lnTo>
                      <a:lnTo>
                        <a:pt x="218" y="1077"/>
                      </a:lnTo>
                      <a:lnTo>
                        <a:pt x="213" y="1081"/>
                      </a:lnTo>
                      <a:lnTo>
                        <a:pt x="210" y="1084"/>
                      </a:lnTo>
                      <a:lnTo>
                        <a:pt x="210" y="1089"/>
                      </a:lnTo>
                      <a:lnTo>
                        <a:pt x="212" y="1094"/>
                      </a:lnTo>
                      <a:lnTo>
                        <a:pt x="218" y="1099"/>
                      </a:lnTo>
                      <a:lnTo>
                        <a:pt x="225" y="1105"/>
                      </a:lnTo>
                      <a:lnTo>
                        <a:pt x="233" y="1110"/>
                      </a:lnTo>
                      <a:lnTo>
                        <a:pt x="240" y="1113"/>
                      </a:lnTo>
                      <a:lnTo>
                        <a:pt x="248" y="1114"/>
                      </a:lnTo>
                      <a:lnTo>
                        <a:pt x="253" y="1115"/>
                      </a:lnTo>
                      <a:lnTo>
                        <a:pt x="259" y="1114"/>
                      </a:lnTo>
                      <a:lnTo>
                        <a:pt x="264" y="1112"/>
                      </a:lnTo>
                      <a:lnTo>
                        <a:pt x="267" y="1109"/>
                      </a:lnTo>
                      <a:lnTo>
                        <a:pt x="271" y="1098"/>
                      </a:lnTo>
                      <a:lnTo>
                        <a:pt x="275" y="1088"/>
                      </a:lnTo>
                      <a:lnTo>
                        <a:pt x="281" y="1080"/>
                      </a:lnTo>
                      <a:lnTo>
                        <a:pt x="293" y="1076"/>
                      </a:lnTo>
                      <a:lnTo>
                        <a:pt x="305" y="1077"/>
                      </a:lnTo>
                      <a:lnTo>
                        <a:pt x="313" y="1080"/>
                      </a:lnTo>
                      <a:lnTo>
                        <a:pt x="314" y="1085"/>
                      </a:lnTo>
                      <a:lnTo>
                        <a:pt x="309" y="1096"/>
                      </a:lnTo>
                      <a:lnTo>
                        <a:pt x="302" y="1109"/>
                      </a:lnTo>
                      <a:lnTo>
                        <a:pt x="302" y="1122"/>
                      </a:lnTo>
                      <a:lnTo>
                        <a:pt x="306" y="1135"/>
                      </a:lnTo>
                      <a:lnTo>
                        <a:pt x="316" y="1144"/>
                      </a:lnTo>
                      <a:lnTo>
                        <a:pt x="321" y="1148"/>
                      </a:lnTo>
                      <a:lnTo>
                        <a:pt x="327" y="1149"/>
                      </a:lnTo>
                      <a:lnTo>
                        <a:pt x="333" y="1150"/>
                      </a:lnTo>
                      <a:lnTo>
                        <a:pt x="339" y="1150"/>
                      </a:lnTo>
                      <a:lnTo>
                        <a:pt x="346" y="1149"/>
                      </a:lnTo>
                      <a:lnTo>
                        <a:pt x="352" y="1149"/>
                      </a:lnTo>
                      <a:lnTo>
                        <a:pt x="360" y="1148"/>
                      </a:lnTo>
                      <a:lnTo>
                        <a:pt x="371" y="1148"/>
                      </a:lnTo>
                      <a:lnTo>
                        <a:pt x="386" y="1147"/>
                      </a:lnTo>
                      <a:lnTo>
                        <a:pt x="407" y="1144"/>
                      </a:lnTo>
                      <a:lnTo>
                        <a:pt x="431" y="1141"/>
                      </a:lnTo>
                      <a:lnTo>
                        <a:pt x="456" y="1137"/>
                      </a:lnTo>
                      <a:lnTo>
                        <a:pt x="480" y="1134"/>
                      </a:lnTo>
                      <a:lnTo>
                        <a:pt x="501" y="1134"/>
                      </a:lnTo>
                      <a:lnTo>
                        <a:pt x="516" y="1135"/>
                      </a:lnTo>
                      <a:lnTo>
                        <a:pt x="522" y="1141"/>
                      </a:lnTo>
                      <a:lnTo>
                        <a:pt x="526" y="1155"/>
                      </a:lnTo>
                      <a:lnTo>
                        <a:pt x="533" y="1167"/>
                      </a:lnTo>
                      <a:lnTo>
                        <a:pt x="533" y="1175"/>
                      </a:lnTo>
                      <a:lnTo>
                        <a:pt x="518" y="1180"/>
                      </a:lnTo>
                      <a:lnTo>
                        <a:pt x="507" y="1181"/>
                      </a:lnTo>
                      <a:lnTo>
                        <a:pt x="499" y="1182"/>
                      </a:lnTo>
                      <a:lnTo>
                        <a:pt x="492" y="1183"/>
                      </a:lnTo>
                      <a:lnTo>
                        <a:pt x="486" y="1185"/>
                      </a:lnTo>
                      <a:lnTo>
                        <a:pt x="481" y="1186"/>
                      </a:lnTo>
                      <a:lnTo>
                        <a:pt x="478" y="1188"/>
                      </a:lnTo>
                      <a:lnTo>
                        <a:pt x="473" y="1190"/>
                      </a:lnTo>
                      <a:lnTo>
                        <a:pt x="469" y="1194"/>
                      </a:lnTo>
                      <a:lnTo>
                        <a:pt x="464" y="1196"/>
                      </a:lnTo>
                      <a:lnTo>
                        <a:pt x="461" y="1197"/>
                      </a:lnTo>
                      <a:lnTo>
                        <a:pt x="457" y="1198"/>
                      </a:lnTo>
                      <a:lnTo>
                        <a:pt x="454" y="1197"/>
                      </a:lnTo>
                      <a:lnTo>
                        <a:pt x="449" y="1196"/>
                      </a:lnTo>
                      <a:lnTo>
                        <a:pt x="445" y="1195"/>
                      </a:lnTo>
                      <a:lnTo>
                        <a:pt x="440" y="1194"/>
                      </a:lnTo>
                      <a:lnTo>
                        <a:pt x="433" y="1194"/>
                      </a:lnTo>
                      <a:lnTo>
                        <a:pt x="422" y="1195"/>
                      </a:lnTo>
                      <a:lnTo>
                        <a:pt x="415" y="1201"/>
                      </a:lnTo>
                      <a:lnTo>
                        <a:pt x="409" y="1209"/>
                      </a:lnTo>
                      <a:lnTo>
                        <a:pt x="401" y="1219"/>
                      </a:lnTo>
                      <a:lnTo>
                        <a:pt x="396" y="1226"/>
                      </a:lnTo>
                      <a:lnTo>
                        <a:pt x="390" y="1233"/>
                      </a:lnTo>
                      <a:lnTo>
                        <a:pt x="386" y="1241"/>
                      </a:lnTo>
                      <a:lnTo>
                        <a:pt x="381" y="1249"/>
                      </a:lnTo>
                      <a:lnTo>
                        <a:pt x="375" y="1257"/>
                      </a:lnTo>
                      <a:lnTo>
                        <a:pt x="371" y="1264"/>
                      </a:lnTo>
                      <a:lnTo>
                        <a:pt x="366" y="1271"/>
                      </a:lnTo>
                      <a:lnTo>
                        <a:pt x="362" y="1278"/>
                      </a:lnTo>
                      <a:lnTo>
                        <a:pt x="352" y="1291"/>
                      </a:lnTo>
                      <a:lnTo>
                        <a:pt x="347" y="1301"/>
                      </a:lnTo>
                      <a:lnTo>
                        <a:pt x="343" y="1309"/>
                      </a:lnTo>
                      <a:lnTo>
                        <a:pt x="342" y="1311"/>
                      </a:lnTo>
                      <a:lnTo>
                        <a:pt x="344" y="1311"/>
                      </a:lnTo>
                      <a:lnTo>
                        <a:pt x="351" y="1309"/>
                      </a:lnTo>
                      <a:lnTo>
                        <a:pt x="359" y="1308"/>
                      </a:lnTo>
                      <a:lnTo>
                        <a:pt x="369" y="1307"/>
                      </a:lnTo>
                      <a:lnTo>
                        <a:pt x="377" y="1308"/>
                      </a:lnTo>
                      <a:lnTo>
                        <a:pt x="382" y="1309"/>
                      </a:lnTo>
                      <a:lnTo>
                        <a:pt x="382" y="1314"/>
                      </a:lnTo>
                      <a:lnTo>
                        <a:pt x="378" y="1321"/>
                      </a:lnTo>
                      <a:lnTo>
                        <a:pt x="370" y="1329"/>
                      </a:lnTo>
                      <a:lnTo>
                        <a:pt x="363" y="1337"/>
                      </a:lnTo>
                      <a:lnTo>
                        <a:pt x="358" y="1344"/>
                      </a:lnTo>
                      <a:lnTo>
                        <a:pt x="354" y="1351"/>
                      </a:lnTo>
                      <a:lnTo>
                        <a:pt x="349" y="1359"/>
                      </a:lnTo>
                      <a:lnTo>
                        <a:pt x="346" y="1367"/>
                      </a:lnTo>
                      <a:lnTo>
                        <a:pt x="342" y="1376"/>
                      </a:lnTo>
                      <a:lnTo>
                        <a:pt x="339" y="1386"/>
                      </a:lnTo>
                      <a:lnTo>
                        <a:pt x="334" y="1395"/>
                      </a:lnTo>
                      <a:lnTo>
                        <a:pt x="329" y="1401"/>
                      </a:lnTo>
                      <a:lnTo>
                        <a:pt x="325" y="1406"/>
                      </a:lnTo>
                      <a:lnTo>
                        <a:pt x="320" y="1407"/>
                      </a:lnTo>
                      <a:lnTo>
                        <a:pt x="314" y="1408"/>
                      </a:lnTo>
                      <a:lnTo>
                        <a:pt x="310" y="1409"/>
                      </a:lnTo>
                      <a:lnTo>
                        <a:pt x="304" y="1410"/>
                      </a:lnTo>
                      <a:lnTo>
                        <a:pt x="299" y="1412"/>
                      </a:lnTo>
                      <a:lnTo>
                        <a:pt x="293" y="1416"/>
                      </a:lnTo>
                      <a:lnTo>
                        <a:pt x="283" y="1425"/>
                      </a:lnTo>
                      <a:lnTo>
                        <a:pt x="271" y="1436"/>
                      </a:lnTo>
                      <a:lnTo>
                        <a:pt x="258" y="1448"/>
                      </a:lnTo>
                      <a:lnTo>
                        <a:pt x="244" y="1461"/>
                      </a:lnTo>
                      <a:lnTo>
                        <a:pt x="231" y="1474"/>
                      </a:lnTo>
                      <a:lnTo>
                        <a:pt x="220" y="1483"/>
                      </a:lnTo>
                      <a:lnTo>
                        <a:pt x="211" y="1490"/>
                      </a:lnTo>
                      <a:lnTo>
                        <a:pt x="199" y="1498"/>
                      </a:lnTo>
                      <a:lnTo>
                        <a:pt x="196" y="1501"/>
                      </a:lnTo>
                      <a:lnTo>
                        <a:pt x="200" y="1504"/>
                      </a:lnTo>
                      <a:lnTo>
                        <a:pt x="214" y="1504"/>
                      </a:lnTo>
                      <a:lnTo>
                        <a:pt x="225" y="1503"/>
                      </a:lnTo>
                      <a:lnTo>
                        <a:pt x="234" y="1501"/>
                      </a:lnTo>
                      <a:lnTo>
                        <a:pt x="243" y="1498"/>
                      </a:lnTo>
                      <a:lnTo>
                        <a:pt x="252" y="1495"/>
                      </a:lnTo>
                      <a:lnTo>
                        <a:pt x="261" y="1491"/>
                      </a:lnTo>
                      <a:lnTo>
                        <a:pt x="269" y="1488"/>
                      </a:lnTo>
                      <a:lnTo>
                        <a:pt x="276" y="1484"/>
                      </a:lnTo>
                      <a:lnTo>
                        <a:pt x="283" y="1481"/>
                      </a:lnTo>
                      <a:lnTo>
                        <a:pt x="289" y="1478"/>
                      </a:lnTo>
                      <a:lnTo>
                        <a:pt x="295" y="1475"/>
                      </a:lnTo>
                      <a:lnTo>
                        <a:pt x="299" y="1474"/>
                      </a:lnTo>
                      <a:lnTo>
                        <a:pt x="305" y="1471"/>
                      </a:lnTo>
                      <a:lnTo>
                        <a:pt x="311" y="1471"/>
                      </a:lnTo>
                      <a:lnTo>
                        <a:pt x="317" y="1471"/>
                      </a:lnTo>
                      <a:lnTo>
                        <a:pt x="324" y="1474"/>
                      </a:lnTo>
                      <a:lnTo>
                        <a:pt x="332" y="1477"/>
                      </a:lnTo>
                      <a:lnTo>
                        <a:pt x="341" y="1481"/>
                      </a:lnTo>
                      <a:lnTo>
                        <a:pt x="351" y="1482"/>
                      </a:lnTo>
                      <a:lnTo>
                        <a:pt x="363" y="1482"/>
                      </a:lnTo>
                      <a:lnTo>
                        <a:pt x="373" y="1481"/>
                      </a:lnTo>
                      <a:lnTo>
                        <a:pt x="382" y="1478"/>
                      </a:lnTo>
                      <a:lnTo>
                        <a:pt x="390" y="1476"/>
                      </a:lnTo>
                      <a:lnTo>
                        <a:pt x="395" y="1475"/>
                      </a:lnTo>
                      <a:lnTo>
                        <a:pt x="397" y="1474"/>
                      </a:lnTo>
                      <a:lnTo>
                        <a:pt x="397" y="1493"/>
                      </a:lnTo>
                      <a:lnTo>
                        <a:pt x="401" y="1493"/>
                      </a:lnTo>
                      <a:lnTo>
                        <a:pt x="408" y="1491"/>
                      </a:lnTo>
                      <a:lnTo>
                        <a:pt x="419" y="1490"/>
                      </a:lnTo>
                      <a:lnTo>
                        <a:pt x="432" y="1486"/>
                      </a:lnTo>
                      <a:lnTo>
                        <a:pt x="443" y="1482"/>
                      </a:lnTo>
                      <a:lnTo>
                        <a:pt x="455" y="1477"/>
                      </a:lnTo>
                      <a:lnTo>
                        <a:pt x="462" y="1471"/>
                      </a:lnTo>
                      <a:lnTo>
                        <a:pt x="465" y="1465"/>
                      </a:lnTo>
                      <a:lnTo>
                        <a:pt x="466" y="1455"/>
                      </a:lnTo>
                      <a:lnTo>
                        <a:pt x="471" y="1445"/>
                      </a:lnTo>
                      <a:lnTo>
                        <a:pt x="477" y="1433"/>
                      </a:lnTo>
                      <a:lnTo>
                        <a:pt x="485" y="1423"/>
                      </a:lnTo>
                      <a:lnTo>
                        <a:pt x="492" y="1413"/>
                      </a:lnTo>
                      <a:lnTo>
                        <a:pt x="499" y="1407"/>
                      </a:lnTo>
                      <a:lnTo>
                        <a:pt x="504" y="1404"/>
                      </a:lnTo>
                      <a:lnTo>
                        <a:pt x="508" y="1406"/>
                      </a:lnTo>
                      <a:lnTo>
                        <a:pt x="511" y="1415"/>
                      </a:lnTo>
                      <a:lnTo>
                        <a:pt x="514" y="1423"/>
                      </a:lnTo>
                      <a:lnTo>
                        <a:pt x="515" y="1429"/>
                      </a:lnTo>
                      <a:lnTo>
                        <a:pt x="515" y="1431"/>
                      </a:lnTo>
                      <a:lnTo>
                        <a:pt x="516" y="1431"/>
                      </a:lnTo>
                      <a:lnTo>
                        <a:pt x="521" y="1432"/>
                      </a:lnTo>
                      <a:lnTo>
                        <a:pt x="525" y="1432"/>
                      </a:lnTo>
                      <a:lnTo>
                        <a:pt x="533" y="1435"/>
                      </a:lnTo>
                      <a:lnTo>
                        <a:pt x="540" y="1436"/>
                      </a:lnTo>
                      <a:lnTo>
                        <a:pt x="548" y="1438"/>
                      </a:lnTo>
                      <a:lnTo>
                        <a:pt x="555" y="1442"/>
                      </a:lnTo>
                      <a:lnTo>
                        <a:pt x="561" y="1445"/>
                      </a:lnTo>
                      <a:lnTo>
                        <a:pt x="566" y="1447"/>
                      </a:lnTo>
                      <a:lnTo>
                        <a:pt x="569" y="1450"/>
                      </a:lnTo>
                      <a:lnTo>
                        <a:pt x="571" y="1451"/>
                      </a:lnTo>
                      <a:lnTo>
                        <a:pt x="569" y="1452"/>
                      </a:lnTo>
                      <a:lnTo>
                        <a:pt x="563" y="1453"/>
                      </a:lnTo>
                      <a:lnTo>
                        <a:pt x="555" y="1455"/>
                      </a:lnTo>
                      <a:lnTo>
                        <a:pt x="541" y="1458"/>
                      </a:lnTo>
                      <a:lnTo>
                        <a:pt x="528" y="1461"/>
                      </a:lnTo>
                      <a:lnTo>
                        <a:pt x="516" y="1465"/>
                      </a:lnTo>
                      <a:lnTo>
                        <a:pt x="507" y="1467"/>
                      </a:lnTo>
                      <a:lnTo>
                        <a:pt x="500" y="1470"/>
                      </a:lnTo>
                      <a:lnTo>
                        <a:pt x="492" y="1474"/>
                      </a:lnTo>
                      <a:lnTo>
                        <a:pt x="485" y="1477"/>
                      </a:lnTo>
                      <a:lnTo>
                        <a:pt x="475" y="1482"/>
                      </a:lnTo>
                      <a:lnTo>
                        <a:pt x="463" y="1488"/>
                      </a:lnTo>
                      <a:lnTo>
                        <a:pt x="450" y="1493"/>
                      </a:lnTo>
                      <a:lnTo>
                        <a:pt x="441" y="1498"/>
                      </a:lnTo>
                      <a:lnTo>
                        <a:pt x="433" y="1501"/>
                      </a:lnTo>
                      <a:lnTo>
                        <a:pt x="426" y="1504"/>
                      </a:lnTo>
                      <a:lnTo>
                        <a:pt x="418" y="1506"/>
                      </a:lnTo>
                      <a:lnTo>
                        <a:pt x="409" y="1507"/>
                      </a:lnTo>
                      <a:lnTo>
                        <a:pt x="399" y="1507"/>
                      </a:lnTo>
                      <a:lnTo>
                        <a:pt x="385" y="1507"/>
                      </a:lnTo>
                      <a:lnTo>
                        <a:pt x="370" y="1506"/>
                      </a:lnTo>
                      <a:lnTo>
                        <a:pt x="356" y="1505"/>
                      </a:lnTo>
                      <a:lnTo>
                        <a:pt x="343" y="1504"/>
                      </a:lnTo>
                      <a:lnTo>
                        <a:pt x="332" y="1503"/>
                      </a:lnTo>
                      <a:lnTo>
                        <a:pt x="322" y="1501"/>
                      </a:lnTo>
                      <a:lnTo>
                        <a:pt x="313" y="1501"/>
                      </a:lnTo>
                      <a:lnTo>
                        <a:pt x="306" y="1500"/>
                      </a:lnTo>
                      <a:lnTo>
                        <a:pt x="299" y="1500"/>
                      </a:lnTo>
                      <a:lnTo>
                        <a:pt x="294" y="1501"/>
                      </a:lnTo>
                      <a:lnTo>
                        <a:pt x="288" y="1504"/>
                      </a:lnTo>
                      <a:lnTo>
                        <a:pt x="282" y="1508"/>
                      </a:lnTo>
                      <a:lnTo>
                        <a:pt x="278" y="1513"/>
                      </a:lnTo>
                      <a:lnTo>
                        <a:pt x="273" y="1519"/>
                      </a:lnTo>
                      <a:lnTo>
                        <a:pt x="269" y="1526"/>
                      </a:lnTo>
                      <a:lnTo>
                        <a:pt x="266" y="1531"/>
                      </a:lnTo>
                      <a:lnTo>
                        <a:pt x="264" y="1536"/>
                      </a:lnTo>
                      <a:lnTo>
                        <a:pt x="263" y="1541"/>
                      </a:lnTo>
                      <a:lnTo>
                        <a:pt x="263" y="1545"/>
                      </a:lnTo>
                      <a:lnTo>
                        <a:pt x="264" y="1549"/>
                      </a:lnTo>
                      <a:lnTo>
                        <a:pt x="265" y="1553"/>
                      </a:lnTo>
                      <a:lnTo>
                        <a:pt x="263" y="1557"/>
                      </a:lnTo>
                      <a:lnTo>
                        <a:pt x="257" y="1560"/>
                      </a:lnTo>
                      <a:lnTo>
                        <a:pt x="246" y="1564"/>
                      </a:lnTo>
                      <a:lnTo>
                        <a:pt x="230" y="1566"/>
                      </a:lnTo>
                      <a:lnTo>
                        <a:pt x="213" y="1568"/>
                      </a:lnTo>
                      <a:lnTo>
                        <a:pt x="200" y="1571"/>
                      </a:lnTo>
                      <a:lnTo>
                        <a:pt x="192" y="1573"/>
                      </a:lnTo>
                      <a:lnTo>
                        <a:pt x="188" y="1576"/>
                      </a:lnTo>
                      <a:lnTo>
                        <a:pt x="187" y="1580"/>
                      </a:lnTo>
                      <a:lnTo>
                        <a:pt x="188" y="1583"/>
                      </a:lnTo>
                      <a:lnTo>
                        <a:pt x="191" y="1587"/>
                      </a:lnTo>
                      <a:lnTo>
                        <a:pt x="198" y="1591"/>
                      </a:lnTo>
                      <a:lnTo>
                        <a:pt x="208" y="1599"/>
                      </a:lnTo>
                      <a:lnTo>
                        <a:pt x="213" y="1605"/>
                      </a:lnTo>
                      <a:lnTo>
                        <a:pt x="213" y="1614"/>
                      </a:lnTo>
                      <a:lnTo>
                        <a:pt x="211" y="1631"/>
                      </a:lnTo>
                      <a:lnTo>
                        <a:pt x="212" y="1649"/>
                      </a:lnTo>
                      <a:lnTo>
                        <a:pt x="215" y="1662"/>
                      </a:lnTo>
                      <a:lnTo>
                        <a:pt x="213" y="1670"/>
                      </a:lnTo>
                      <a:lnTo>
                        <a:pt x="198" y="1673"/>
                      </a:lnTo>
                      <a:lnTo>
                        <a:pt x="187" y="1673"/>
                      </a:lnTo>
                      <a:lnTo>
                        <a:pt x="177" y="1671"/>
                      </a:lnTo>
                      <a:lnTo>
                        <a:pt x="170" y="1667"/>
                      </a:lnTo>
                      <a:lnTo>
                        <a:pt x="165" y="1663"/>
                      </a:lnTo>
                      <a:lnTo>
                        <a:pt x="160" y="1658"/>
                      </a:lnTo>
                      <a:lnTo>
                        <a:pt x="158" y="1655"/>
                      </a:lnTo>
                      <a:lnTo>
                        <a:pt x="155" y="1651"/>
                      </a:lnTo>
                      <a:lnTo>
                        <a:pt x="155" y="1650"/>
                      </a:lnTo>
                      <a:lnTo>
                        <a:pt x="155" y="1654"/>
                      </a:lnTo>
                      <a:lnTo>
                        <a:pt x="154" y="1659"/>
                      </a:lnTo>
                      <a:lnTo>
                        <a:pt x="147" y="1665"/>
                      </a:lnTo>
                      <a:lnTo>
                        <a:pt x="132" y="1666"/>
                      </a:lnTo>
                      <a:lnTo>
                        <a:pt x="124" y="1665"/>
                      </a:lnTo>
                      <a:lnTo>
                        <a:pt x="119" y="1662"/>
                      </a:lnTo>
                      <a:lnTo>
                        <a:pt x="114" y="1658"/>
                      </a:lnTo>
                      <a:lnTo>
                        <a:pt x="112" y="1655"/>
                      </a:lnTo>
                      <a:lnTo>
                        <a:pt x="109" y="1652"/>
                      </a:lnTo>
                      <a:lnTo>
                        <a:pt x="106" y="1650"/>
                      </a:lnTo>
                      <a:lnTo>
                        <a:pt x="102" y="1649"/>
                      </a:lnTo>
                      <a:lnTo>
                        <a:pt x="97" y="1650"/>
                      </a:lnTo>
                      <a:lnTo>
                        <a:pt x="90" y="1654"/>
                      </a:lnTo>
                      <a:lnTo>
                        <a:pt x="83" y="1658"/>
                      </a:lnTo>
                      <a:lnTo>
                        <a:pt x="76" y="1663"/>
                      </a:lnTo>
                      <a:lnTo>
                        <a:pt x="68" y="1669"/>
                      </a:lnTo>
                      <a:lnTo>
                        <a:pt x="61" y="1674"/>
                      </a:lnTo>
                      <a:lnTo>
                        <a:pt x="54" y="1680"/>
                      </a:lnTo>
                      <a:lnTo>
                        <a:pt x="47" y="1685"/>
                      </a:lnTo>
                      <a:lnTo>
                        <a:pt x="41" y="1689"/>
                      </a:lnTo>
                      <a:lnTo>
                        <a:pt x="32" y="1693"/>
                      </a:lnTo>
                      <a:lnTo>
                        <a:pt x="24" y="1692"/>
                      </a:lnTo>
                      <a:lnTo>
                        <a:pt x="17" y="1692"/>
                      </a:lnTo>
                      <a:lnTo>
                        <a:pt x="13" y="1696"/>
                      </a:lnTo>
                      <a:lnTo>
                        <a:pt x="7" y="1710"/>
                      </a:lnTo>
                      <a:lnTo>
                        <a:pt x="1" y="1727"/>
                      </a:lnTo>
                      <a:lnTo>
                        <a:pt x="0" y="1742"/>
                      </a:lnTo>
                      <a:lnTo>
                        <a:pt x="9" y="1748"/>
                      </a:lnTo>
                      <a:lnTo>
                        <a:pt x="17" y="1747"/>
                      </a:lnTo>
                      <a:lnTo>
                        <a:pt x="23" y="1745"/>
                      </a:lnTo>
                      <a:lnTo>
                        <a:pt x="30" y="1742"/>
                      </a:lnTo>
                      <a:lnTo>
                        <a:pt x="36" y="1739"/>
                      </a:lnTo>
                      <a:lnTo>
                        <a:pt x="41" y="1737"/>
                      </a:lnTo>
                      <a:lnTo>
                        <a:pt x="48" y="1734"/>
                      </a:lnTo>
                      <a:lnTo>
                        <a:pt x="57" y="1734"/>
                      </a:lnTo>
                      <a:lnTo>
                        <a:pt x="68" y="1735"/>
                      </a:lnTo>
                      <a:lnTo>
                        <a:pt x="79" y="1738"/>
                      </a:lnTo>
                      <a:lnTo>
                        <a:pt x="89" y="1739"/>
                      </a:lnTo>
                      <a:lnTo>
                        <a:pt x="97" y="1740"/>
                      </a:lnTo>
                      <a:lnTo>
                        <a:pt x="105" y="1741"/>
                      </a:lnTo>
                      <a:lnTo>
                        <a:pt x="113" y="1741"/>
                      </a:lnTo>
                      <a:lnTo>
                        <a:pt x="121" y="1741"/>
                      </a:lnTo>
                      <a:lnTo>
                        <a:pt x="129" y="1740"/>
                      </a:lnTo>
                      <a:lnTo>
                        <a:pt x="139" y="1739"/>
                      </a:lnTo>
                      <a:lnTo>
                        <a:pt x="152" y="1737"/>
                      </a:lnTo>
                      <a:lnTo>
                        <a:pt x="168" y="1734"/>
                      </a:lnTo>
                      <a:lnTo>
                        <a:pt x="185" y="1732"/>
                      </a:lnTo>
                      <a:lnTo>
                        <a:pt x="200" y="1731"/>
                      </a:lnTo>
                      <a:lnTo>
                        <a:pt x="213" y="1730"/>
                      </a:lnTo>
                      <a:lnTo>
                        <a:pt x="221" y="1732"/>
                      </a:lnTo>
                      <a:lnTo>
                        <a:pt x="222" y="1735"/>
                      </a:lnTo>
                      <a:lnTo>
                        <a:pt x="214" y="1742"/>
                      </a:lnTo>
                      <a:lnTo>
                        <a:pt x="203" y="1750"/>
                      </a:lnTo>
                      <a:lnTo>
                        <a:pt x="191" y="1760"/>
                      </a:lnTo>
                      <a:lnTo>
                        <a:pt x="180" y="1768"/>
                      </a:lnTo>
                      <a:lnTo>
                        <a:pt x="168" y="1775"/>
                      </a:lnTo>
                      <a:lnTo>
                        <a:pt x="157" y="1781"/>
                      </a:lnTo>
                      <a:lnTo>
                        <a:pt x="145" y="1786"/>
                      </a:lnTo>
                      <a:lnTo>
                        <a:pt x="132" y="1790"/>
                      </a:lnTo>
                      <a:lnTo>
                        <a:pt x="120" y="1791"/>
                      </a:lnTo>
                      <a:lnTo>
                        <a:pt x="107" y="1792"/>
                      </a:lnTo>
                      <a:lnTo>
                        <a:pt x="96" y="1795"/>
                      </a:lnTo>
                      <a:lnTo>
                        <a:pt x="86" y="1801"/>
                      </a:lnTo>
                      <a:lnTo>
                        <a:pt x="78" y="1807"/>
                      </a:lnTo>
                      <a:lnTo>
                        <a:pt x="72" y="1814"/>
                      </a:lnTo>
                      <a:lnTo>
                        <a:pt x="68" y="1821"/>
                      </a:lnTo>
                      <a:lnTo>
                        <a:pt x="66" y="1828"/>
                      </a:lnTo>
                      <a:lnTo>
                        <a:pt x="64" y="1833"/>
                      </a:lnTo>
                      <a:lnTo>
                        <a:pt x="64" y="1843"/>
                      </a:lnTo>
                      <a:lnTo>
                        <a:pt x="63" y="1849"/>
                      </a:lnTo>
                      <a:lnTo>
                        <a:pt x="59" y="1853"/>
                      </a:lnTo>
                      <a:lnTo>
                        <a:pt x="48" y="1849"/>
                      </a:lnTo>
                      <a:lnTo>
                        <a:pt x="34" y="1846"/>
                      </a:lnTo>
                      <a:lnTo>
                        <a:pt x="25" y="1849"/>
                      </a:lnTo>
                      <a:lnTo>
                        <a:pt x="18" y="1854"/>
                      </a:lnTo>
                      <a:lnTo>
                        <a:pt x="16" y="1856"/>
                      </a:lnTo>
                      <a:lnTo>
                        <a:pt x="17" y="1858"/>
                      </a:lnTo>
                      <a:lnTo>
                        <a:pt x="21" y="1861"/>
                      </a:lnTo>
                      <a:lnTo>
                        <a:pt x="25" y="1867"/>
                      </a:lnTo>
                      <a:lnTo>
                        <a:pt x="29" y="1876"/>
                      </a:lnTo>
                      <a:lnTo>
                        <a:pt x="32" y="1883"/>
                      </a:lnTo>
                      <a:lnTo>
                        <a:pt x="38" y="1887"/>
                      </a:lnTo>
                      <a:lnTo>
                        <a:pt x="41" y="1892"/>
                      </a:lnTo>
                      <a:lnTo>
                        <a:pt x="41" y="1901"/>
                      </a:lnTo>
                      <a:lnTo>
                        <a:pt x="40" y="1913"/>
                      </a:lnTo>
                      <a:lnTo>
                        <a:pt x="41" y="1922"/>
                      </a:lnTo>
                      <a:lnTo>
                        <a:pt x="47" y="1923"/>
                      </a:lnTo>
                      <a:lnTo>
                        <a:pt x="55" y="1915"/>
                      </a:lnTo>
                      <a:lnTo>
                        <a:pt x="66" y="1901"/>
                      </a:lnTo>
                      <a:lnTo>
                        <a:pt x="75" y="1892"/>
                      </a:lnTo>
                      <a:lnTo>
                        <a:pt x="83" y="1893"/>
                      </a:lnTo>
                      <a:lnTo>
                        <a:pt x="87" y="1908"/>
                      </a:lnTo>
                      <a:lnTo>
                        <a:pt x="87" y="1919"/>
                      </a:lnTo>
                      <a:lnTo>
                        <a:pt x="85" y="1928"/>
                      </a:lnTo>
                      <a:lnTo>
                        <a:pt x="83" y="1935"/>
                      </a:lnTo>
                      <a:lnTo>
                        <a:pt x="81" y="1939"/>
                      </a:lnTo>
                      <a:lnTo>
                        <a:pt x="81" y="1942"/>
                      </a:lnTo>
                      <a:lnTo>
                        <a:pt x="84" y="1943"/>
                      </a:lnTo>
                      <a:lnTo>
                        <a:pt x="91" y="1943"/>
                      </a:lnTo>
                      <a:lnTo>
                        <a:pt x="104" y="1940"/>
                      </a:lnTo>
                      <a:lnTo>
                        <a:pt x="119" y="1937"/>
                      </a:lnTo>
                      <a:lnTo>
                        <a:pt x="134" y="1934"/>
                      </a:lnTo>
                      <a:lnTo>
                        <a:pt x="147" y="1928"/>
                      </a:lnTo>
                      <a:lnTo>
                        <a:pt x="160" y="1922"/>
                      </a:lnTo>
                      <a:lnTo>
                        <a:pt x="173" y="1916"/>
                      </a:lnTo>
                      <a:lnTo>
                        <a:pt x="187" y="1911"/>
                      </a:lnTo>
                      <a:lnTo>
                        <a:pt x="200" y="1906"/>
                      </a:lnTo>
                      <a:lnTo>
                        <a:pt x="214" y="1901"/>
                      </a:lnTo>
                      <a:lnTo>
                        <a:pt x="230" y="1898"/>
                      </a:lnTo>
                      <a:lnTo>
                        <a:pt x="246" y="1894"/>
                      </a:lnTo>
                      <a:lnTo>
                        <a:pt x="263" y="1891"/>
                      </a:lnTo>
                      <a:lnTo>
                        <a:pt x="275" y="1889"/>
                      </a:lnTo>
                      <a:lnTo>
                        <a:pt x="283" y="1887"/>
                      </a:lnTo>
                      <a:lnTo>
                        <a:pt x="284" y="1890"/>
                      </a:lnTo>
                      <a:lnTo>
                        <a:pt x="278" y="1893"/>
                      </a:lnTo>
                      <a:lnTo>
                        <a:pt x="260" y="1901"/>
                      </a:lnTo>
                      <a:lnTo>
                        <a:pt x="242" y="1909"/>
                      </a:lnTo>
                      <a:lnTo>
                        <a:pt x="230" y="1915"/>
                      </a:lnTo>
                      <a:lnTo>
                        <a:pt x="226" y="1919"/>
                      </a:lnTo>
                      <a:lnTo>
                        <a:pt x="222" y="1921"/>
                      </a:lnTo>
                      <a:lnTo>
                        <a:pt x="221" y="1923"/>
                      </a:lnTo>
                      <a:lnTo>
                        <a:pt x="216" y="1926"/>
                      </a:lnTo>
                      <a:lnTo>
                        <a:pt x="210" y="1930"/>
                      </a:lnTo>
                      <a:lnTo>
                        <a:pt x="195" y="1937"/>
                      </a:lnTo>
                      <a:lnTo>
                        <a:pt x="178" y="1945"/>
                      </a:lnTo>
                      <a:lnTo>
                        <a:pt x="168" y="1951"/>
                      </a:lnTo>
                      <a:lnTo>
                        <a:pt x="160" y="1955"/>
                      </a:lnTo>
                      <a:lnTo>
                        <a:pt x="155" y="1959"/>
                      </a:lnTo>
                      <a:lnTo>
                        <a:pt x="153" y="1961"/>
                      </a:lnTo>
                      <a:lnTo>
                        <a:pt x="152" y="1964"/>
                      </a:lnTo>
                      <a:lnTo>
                        <a:pt x="152" y="1967"/>
                      </a:lnTo>
                      <a:lnTo>
                        <a:pt x="152" y="1970"/>
                      </a:lnTo>
                      <a:lnTo>
                        <a:pt x="148" y="1976"/>
                      </a:lnTo>
                      <a:lnTo>
                        <a:pt x="142" y="1981"/>
                      </a:lnTo>
                      <a:lnTo>
                        <a:pt x="131" y="1984"/>
                      </a:lnTo>
                      <a:lnTo>
                        <a:pt x="123" y="1987"/>
                      </a:lnTo>
                      <a:lnTo>
                        <a:pt x="121" y="1991"/>
                      </a:lnTo>
                      <a:lnTo>
                        <a:pt x="122" y="1998"/>
                      </a:lnTo>
                      <a:lnTo>
                        <a:pt x="122" y="2006"/>
                      </a:lnTo>
                      <a:lnTo>
                        <a:pt x="114" y="2013"/>
                      </a:lnTo>
                      <a:lnTo>
                        <a:pt x="112" y="2015"/>
                      </a:lnTo>
                      <a:lnTo>
                        <a:pt x="110" y="2021"/>
                      </a:lnTo>
                      <a:lnTo>
                        <a:pt x="114" y="2026"/>
                      </a:lnTo>
                      <a:lnTo>
                        <a:pt x="127" y="2026"/>
                      </a:lnTo>
                      <a:lnTo>
                        <a:pt x="136" y="2025"/>
                      </a:lnTo>
                      <a:lnTo>
                        <a:pt x="144" y="2023"/>
                      </a:lnTo>
                      <a:lnTo>
                        <a:pt x="152" y="2022"/>
                      </a:lnTo>
                      <a:lnTo>
                        <a:pt x="159" y="2021"/>
                      </a:lnTo>
                      <a:lnTo>
                        <a:pt x="165" y="2020"/>
                      </a:lnTo>
                      <a:lnTo>
                        <a:pt x="170" y="2019"/>
                      </a:lnTo>
                      <a:lnTo>
                        <a:pt x="175" y="2017"/>
                      </a:lnTo>
                      <a:lnTo>
                        <a:pt x="178" y="2013"/>
                      </a:lnTo>
                      <a:lnTo>
                        <a:pt x="185" y="2007"/>
                      </a:lnTo>
                      <a:lnTo>
                        <a:pt x="190" y="2004"/>
                      </a:lnTo>
                      <a:lnTo>
                        <a:pt x="198" y="2003"/>
                      </a:lnTo>
                      <a:lnTo>
                        <a:pt x="211" y="2003"/>
                      </a:lnTo>
                      <a:lnTo>
                        <a:pt x="219" y="2002"/>
                      </a:lnTo>
                      <a:lnTo>
                        <a:pt x="223" y="1999"/>
                      </a:lnTo>
                      <a:lnTo>
                        <a:pt x="228" y="1997"/>
                      </a:lnTo>
                      <a:lnTo>
                        <a:pt x="231" y="1992"/>
                      </a:lnTo>
                      <a:lnTo>
                        <a:pt x="235" y="1989"/>
                      </a:lnTo>
                      <a:lnTo>
                        <a:pt x="237" y="1987"/>
                      </a:lnTo>
                      <a:lnTo>
                        <a:pt x="242" y="1984"/>
                      </a:lnTo>
                      <a:lnTo>
                        <a:pt x="248" y="1983"/>
                      </a:lnTo>
                      <a:lnTo>
                        <a:pt x="253" y="1983"/>
                      </a:lnTo>
                      <a:lnTo>
                        <a:pt x="260" y="1984"/>
                      </a:lnTo>
                      <a:lnTo>
                        <a:pt x="267" y="1987"/>
                      </a:lnTo>
                      <a:lnTo>
                        <a:pt x="273" y="1987"/>
                      </a:lnTo>
                      <a:lnTo>
                        <a:pt x="280" y="1987"/>
                      </a:lnTo>
                      <a:lnTo>
                        <a:pt x="286" y="1985"/>
                      </a:lnTo>
                      <a:lnTo>
                        <a:pt x="291" y="1982"/>
                      </a:lnTo>
                      <a:lnTo>
                        <a:pt x="296" y="1976"/>
                      </a:lnTo>
                      <a:lnTo>
                        <a:pt x="305" y="1964"/>
                      </a:lnTo>
                      <a:lnTo>
                        <a:pt x="313" y="1955"/>
                      </a:lnTo>
                      <a:lnTo>
                        <a:pt x="320" y="1954"/>
                      </a:lnTo>
                      <a:lnTo>
                        <a:pt x="326" y="1960"/>
                      </a:lnTo>
                      <a:lnTo>
                        <a:pt x="329" y="1968"/>
                      </a:lnTo>
                      <a:lnTo>
                        <a:pt x="331" y="1973"/>
                      </a:lnTo>
                      <a:lnTo>
                        <a:pt x="324" y="1979"/>
                      </a:lnTo>
                      <a:lnTo>
                        <a:pt x="306" y="1990"/>
                      </a:lnTo>
                      <a:lnTo>
                        <a:pt x="294" y="1997"/>
                      </a:lnTo>
                      <a:lnTo>
                        <a:pt x="281" y="2003"/>
                      </a:lnTo>
                      <a:lnTo>
                        <a:pt x="269" y="2007"/>
                      </a:lnTo>
                      <a:lnTo>
                        <a:pt x="257" y="2012"/>
                      </a:lnTo>
                      <a:lnTo>
                        <a:pt x="246" y="2017"/>
                      </a:lnTo>
                      <a:lnTo>
                        <a:pt x="236" y="2021"/>
                      </a:lnTo>
                      <a:lnTo>
                        <a:pt x="228" y="2027"/>
                      </a:lnTo>
                      <a:lnTo>
                        <a:pt x="221" y="2033"/>
                      </a:lnTo>
                      <a:lnTo>
                        <a:pt x="211" y="2043"/>
                      </a:lnTo>
                      <a:lnTo>
                        <a:pt x="201" y="2051"/>
                      </a:lnTo>
                      <a:lnTo>
                        <a:pt x="197" y="2057"/>
                      </a:lnTo>
                      <a:lnTo>
                        <a:pt x="195" y="2058"/>
                      </a:lnTo>
                      <a:lnTo>
                        <a:pt x="196" y="2057"/>
                      </a:lnTo>
                      <a:lnTo>
                        <a:pt x="199" y="2056"/>
                      </a:lnTo>
                      <a:lnTo>
                        <a:pt x="205" y="2052"/>
                      </a:lnTo>
                      <a:lnTo>
                        <a:pt x="213" y="2050"/>
                      </a:lnTo>
                      <a:lnTo>
                        <a:pt x="221" y="2046"/>
                      </a:lnTo>
                      <a:lnTo>
                        <a:pt x="230" y="2043"/>
                      </a:lnTo>
                      <a:lnTo>
                        <a:pt x="241" y="2041"/>
                      </a:lnTo>
                      <a:lnTo>
                        <a:pt x="250" y="2038"/>
                      </a:lnTo>
                      <a:lnTo>
                        <a:pt x="259" y="2036"/>
                      </a:lnTo>
                      <a:lnTo>
                        <a:pt x="267" y="2034"/>
                      </a:lnTo>
                      <a:lnTo>
                        <a:pt x="274" y="2030"/>
                      </a:lnTo>
                      <a:lnTo>
                        <a:pt x="279" y="2027"/>
                      </a:lnTo>
                      <a:lnTo>
                        <a:pt x="282" y="2026"/>
                      </a:lnTo>
                      <a:lnTo>
                        <a:pt x="283" y="2026"/>
                      </a:lnTo>
                      <a:lnTo>
                        <a:pt x="281" y="2029"/>
                      </a:lnTo>
                      <a:lnTo>
                        <a:pt x="276" y="2035"/>
                      </a:lnTo>
                      <a:lnTo>
                        <a:pt x="269" y="2043"/>
                      </a:lnTo>
                      <a:lnTo>
                        <a:pt x="261" y="2051"/>
                      </a:lnTo>
                      <a:lnTo>
                        <a:pt x="253" y="2057"/>
                      </a:lnTo>
                      <a:lnTo>
                        <a:pt x="245" y="2063"/>
                      </a:lnTo>
                      <a:lnTo>
                        <a:pt x="236" y="2067"/>
                      </a:lnTo>
                      <a:lnTo>
                        <a:pt x="229" y="2072"/>
                      </a:lnTo>
                      <a:lnTo>
                        <a:pt x="222" y="2075"/>
                      </a:lnTo>
                      <a:lnTo>
                        <a:pt x="218" y="2078"/>
                      </a:lnTo>
                      <a:lnTo>
                        <a:pt x="211" y="2085"/>
                      </a:lnTo>
                      <a:lnTo>
                        <a:pt x="206" y="2091"/>
                      </a:lnTo>
                      <a:lnTo>
                        <a:pt x="203" y="2098"/>
                      </a:lnTo>
                      <a:lnTo>
                        <a:pt x="201" y="2101"/>
                      </a:lnTo>
                      <a:lnTo>
                        <a:pt x="203" y="2101"/>
                      </a:lnTo>
                      <a:lnTo>
                        <a:pt x="206" y="2101"/>
                      </a:lnTo>
                      <a:lnTo>
                        <a:pt x="212" y="2101"/>
                      </a:lnTo>
                      <a:lnTo>
                        <a:pt x="218" y="2101"/>
                      </a:lnTo>
                      <a:lnTo>
                        <a:pt x="225" y="2099"/>
                      </a:lnTo>
                      <a:lnTo>
                        <a:pt x="231" y="2097"/>
                      </a:lnTo>
                      <a:lnTo>
                        <a:pt x="238" y="2093"/>
                      </a:lnTo>
                      <a:lnTo>
                        <a:pt x="244" y="2088"/>
                      </a:lnTo>
                      <a:lnTo>
                        <a:pt x="252" y="2078"/>
                      </a:lnTo>
                      <a:lnTo>
                        <a:pt x="258" y="2072"/>
                      </a:lnTo>
                      <a:lnTo>
                        <a:pt x="264" y="2071"/>
                      </a:lnTo>
                      <a:lnTo>
                        <a:pt x="269" y="2074"/>
                      </a:lnTo>
                      <a:lnTo>
                        <a:pt x="274" y="2078"/>
                      </a:lnTo>
                      <a:lnTo>
                        <a:pt x="279" y="2080"/>
                      </a:lnTo>
                      <a:lnTo>
                        <a:pt x="283" y="2081"/>
                      </a:lnTo>
                      <a:lnTo>
                        <a:pt x="288" y="2082"/>
                      </a:lnTo>
                      <a:lnTo>
                        <a:pt x="293" y="2082"/>
                      </a:lnTo>
                      <a:lnTo>
                        <a:pt x="297" y="2081"/>
                      </a:lnTo>
                      <a:lnTo>
                        <a:pt x="302" y="2080"/>
                      </a:lnTo>
                      <a:lnTo>
                        <a:pt x="306" y="2078"/>
                      </a:lnTo>
                      <a:lnTo>
                        <a:pt x="316" y="2073"/>
                      </a:lnTo>
                      <a:lnTo>
                        <a:pt x="326" y="2070"/>
                      </a:lnTo>
                      <a:lnTo>
                        <a:pt x="335" y="2066"/>
                      </a:lnTo>
                      <a:lnTo>
                        <a:pt x="339" y="2065"/>
                      </a:lnTo>
                      <a:lnTo>
                        <a:pt x="332" y="2085"/>
                      </a:lnTo>
                      <a:lnTo>
                        <a:pt x="336" y="2082"/>
                      </a:lnTo>
                      <a:lnTo>
                        <a:pt x="346" y="2080"/>
                      </a:lnTo>
                      <a:lnTo>
                        <a:pt x="354" y="2081"/>
                      </a:lnTo>
                      <a:lnTo>
                        <a:pt x="355" y="2088"/>
                      </a:lnTo>
                      <a:lnTo>
                        <a:pt x="354" y="2096"/>
                      </a:lnTo>
                      <a:lnTo>
                        <a:pt x="359" y="2098"/>
                      </a:lnTo>
                      <a:lnTo>
                        <a:pt x="370" y="2098"/>
                      </a:lnTo>
                      <a:lnTo>
                        <a:pt x="381" y="2097"/>
                      </a:lnTo>
                      <a:lnTo>
                        <a:pt x="387" y="2096"/>
                      </a:lnTo>
                      <a:lnTo>
                        <a:pt x="393" y="2094"/>
                      </a:lnTo>
                      <a:lnTo>
                        <a:pt x="399" y="2089"/>
                      </a:lnTo>
                      <a:lnTo>
                        <a:pt x="405" y="2085"/>
                      </a:lnTo>
                      <a:lnTo>
                        <a:pt x="412" y="2079"/>
                      </a:lnTo>
                      <a:lnTo>
                        <a:pt x="420" y="2074"/>
                      </a:lnTo>
                      <a:lnTo>
                        <a:pt x="430" y="2068"/>
                      </a:lnTo>
                      <a:lnTo>
                        <a:pt x="440" y="2065"/>
                      </a:lnTo>
                      <a:lnTo>
                        <a:pt x="450" y="2061"/>
                      </a:lnTo>
                      <a:lnTo>
                        <a:pt x="460" y="2059"/>
                      </a:lnTo>
                      <a:lnTo>
                        <a:pt x="466" y="2057"/>
                      </a:lnTo>
                      <a:lnTo>
                        <a:pt x="473" y="2055"/>
                      </a:lnTo>
                      <a:lnTo>
                        <a:pt x="480" y="2055"/>
                      </a:lnTo>
                      <a:lnTo>
                        <a:pt x="485" y="2053"/>
                      </a:lnTo>
                      <a:lnTo>
                        <a:pt x="491" y="2053"/>
                      </a:lnTo>
                      <a:lnTo>
                        <a:pt x="495" y="2055"/>
                      </a:lnTo>
                      <a:lnTo>
                        <a:pt x="503" y="2057"/>
                      </a:lnTo>
                      <a:lnTo>
                        <a:pt x="510" y="2056"/>
                      </a:lnTo>
                      <a:lnTo>
                        <a:pt x="516" y="2052"/>
                      </a:lnTo>
                      <a:lnTo>
                        <a:pt x="522" y="2045"/>
                      </a:lnTo>
                      <a:lnTo>
                        <a:pt x="523" y="2037"/>
                      </a:lnTo>
                      <a:lnTo>
                        <a:pt x="522" y="2033"/>
                      </a:lnTo>
                      <a:lnTo>
                        <a:pt x="525" y="2033"/>
                      </a:lnTo>
                      <a:lnTo>
                        <a:pt x="538" y="2035"/>
                      </a:lnTo>
                      <a:lnTo>
                        <a:pt x="546" y="2038"/>
                      </a:lnTo>
                      <a:lnTo>
                        <a:pt x="552" y="2042"/>
                      </a:lnTo>
                      <a:lnTo>
                        <a:pt x="556" y="2045"/>
                      </a:lnTo>
                      <a:lnTo>
                        <a:pt x="560" y="2048"/>
                      </a:lnTo>
                      <a:lnTo>
                        <a:pt x="563" y="2050"/>
                      </a:lnTo>
                      <a:lnTo>
                        <a:pt x="567" y="2051"/>
                      </a:lnTo>
                      <a:lnTo>
                        <a:pt x="571" y="2051"/>
                      </a:lnTo>
                      <a:lnTo>
                        <a:pt x="577" y="2049"/>
                      </a:lnTo>
                      <a:lnTo>
                        <a:pt x="587" y="2037"/>
                      </a:lnTo>
                      <a:lnTo>
                        <a:pt x="591" y="2022"/>
                      </a:lnTo>
                      <a:lnTo>
                        <a:pt x="593" y="2010"/>
                      </a:lnTo>
                      <a:lnTo>
                        <a:pt x="598" y="2006"/>
                      </a:lnTo>
                      <a:lnTo>
                        <a:pt x="602" y="2007"/>
                      </a:lnTo>
                      <a:lnTo>
                        <a:pt x="608" y="2010"/>
                      </a:lnTo>
                      <a:lnTo>
                        <a:pt x="615" y="2012"/>
                      </a:lnTo>
                      <a:lnTo>
                        <a:pt x="621" y="2014"/>
                      </a:lnTo>
                      <a:lnTo>
                        <a:pt x="628" y="2015"/>
                      </a:lnTo>
                      <a:lnTo>
                        <a:pt x="632" y="2018"/>
                      </a:lnTo>
                      <a:lnTo>
                        <a:pt x="636" y="2019"/>
                      </a:lnTo>
                      <a:lnTo>
                        <a:pt x="637" y="2019"/>
                      </a:lnTo>
                      <a:lnTo>
                        <a:pt x="637" y="2014"/>
                      </a:lnTo>
                      <a:lnTo>
                        <a:pt x="638" y="2004"/>
                      </a:lnTo>
                      <a:lnTo>
                        <a:pt x="642" y="1995"/>
                      </a:lnTo>
                      <a:lnTo>
                        <a:pt x="651" y="1990"/>
                      </a:lnTo>
                      <a:lnTo>
                        <a:pt x="658" y="1990"/>
                      </a:lnTo>
                      <a:lnTo>
                        <a:pt x="663" y="1989"/>
                      </a:lnTo>
                      <a:lnTo>
                        <a:pt x="672" y="1988"/>
                      </a:lnTo>
                      <a:lnTo>
                        <a:pt x="678" y="1985"/>
                      </a:lnTo>
                      <a:lnTo>
                        <a:pt x="685" y="1982"/>
                      </a:lnTo>
                      <a:lnTo>
                        <a:pt x="693" y="1977"/>
                      </a:lnTo>
                      <a:lnTo>
                        <a:pt x="699" y="1972"/>
                      </a:lnTo>
                      <a:lnTo>
                        <a:pt x="706" y="1964"/>
                      </a:lnTo>
                      <a:lnTo>
                        <a:pt x="715" y="1947"/>
                      </a:lnTo>
                      <a:lnTo>
                        <a:pt x="718" y="1932"/>
                      </a:lnTo>
                      <a:lnTo>
                        <a:pt x="716" y="1921"/>
                      </a:lnTo>
                      <a:lnTo>
                        <a:pt x="713" y="1912"/>
                      </a:lnTo>
                      <a:lnTo>
                        <a:pt x="713" y="1908"/>
                      </a:lnTo>
                      <a:lnTo>
                        <a:pt x="716" y="1905"/>
                      </a:lnTo>
                      <a:lnTo>
                        <a:pt x="722" y="1901"/>
                      </a:lnTo>
                      <a:lnTo>
                        <a:pt x="730" y="1899"/>
                      </a:lnTo>
                      <a:lnTo>
                        <a:pt x="737" y="1899"/>
                      </a:lnTo>
                      <a:lnTo>
                        <a:pt x="743" y="1899"/>
                      </a:lnTo>
                      <a:lnTo>
                        <a:pt x="746" y="1901"/>
                      </a:lnTo>
                      <a:lnTo>
                        <a:pt x="745" y="1905"/>
                      </a:lnTo>
                      <a:lnTo>
                        <a:pt x="741" y="1915"/>
                      </a:lnTo>
                      <a:lnTo>
                        <a:pt x="743" y="1924"/>
                      </a:lnTo>
                      <a:lnTo>
                        <a:pt x="749" y="1931"/>
                      </a:lnTo>
                      <a:lnTo>
                        <a:pt x="758" y="1935"/>
                      </a:lnTo>
                      <a:lnTo>
                        <a:pt x="764" y="1935"/>
                      </a:lnTo>
                      <a:lnTo>
                        <a:pt x="771" y="1932"/>
                      </a:lnTo>
                      <a:lnTo>
                        <a:pt x="778" y="1930"/>
                      </a:lnTo>
                      <a:lnTo>
                        <a:pt x="784" y="1927"/>
                      </a:lnTo>
                      <a:lnTo>
                        <a:pt x="791" y="1923"/>
                      </a:lnTo>
                      <a:lnTo>
                        <a:pt x="798" y="1917"/>
                      </a:lnTo>
                      <a:lnTo>
                        <a:pt x="805" y="1912"/>
                      </a:lnTo>
                      <a:lnTo>
                        <a:pt x="811" y="1905"/>
                      </a:lnTo>
                      <a:lnTo>
                        <a:pt x="818" y="1894"/>
                      </a:lnTo>
                      <a:lnTo>
                        <a:pt x="822" y="1892"/>
                      </a:lnTo>
                      <a:lnTo>
                        <a:pt x="828" y="1891"/>
                      </a:lnTo>
                      <a:lnTo>
                        <a:pt x="840" y="1889"/>
                      </a:lnTo>
                      <a:lnTo>
                        <a:pt x="850" y="1885"/>
                      </a:lnTo>
                      <a:lnTo>
                        <a:pt x="854" y="1883"/>
                      </a:lnTo>
                      <a:lnTo>
                        <a:pt x="854" y="1879"/>
                      </a:lnTo>
                      <a:lnTo>
                        <a:pt x="852" y="1872"/>
                      </a:lnTo>
                      <a:lnTo>
                        <a:pt x="855" y="1862"/>
                      </a:lnTo>
                      <a:lnTo>
                        <a:pt x="860" y="1854"/>
                      </a:lnTo>
                      <a:lnTo>
                        <a:pt x="871" y="1849"/>
                      </a:lnTo>
                      <a:lnTo>
                        <a:pt x="886" y="1853"/>
                      </a:lnTo>
                      <a:lnTo>
                        <a:pt x="894" y="1855"/>
                      </a:lnTo>
                      <a:lnTo>
                        <a:pt x="902" y="1854"/>
                      </a:lnTo>
                      <a:lnTo>
                        <a:pt x="910" y="1852"/>
                      </a:lnTo>
                      <a:lnTo>
                        <a:pt x="918" y="1847"/>
                      </a:lnTo>
                      <a:lnTo>
                        <a:pt x="925" y="1843"/>
                      </a:lnTo>
                      <a:lnTo>
                        <a:pt x="932" y="1838"/>
                      </a:lnTo>
                      <a:lnTo>
                        <a:pt x="939" y="1833"/>
                      </a:lnTo>
                      <a:lnTo>
                        <a:pt x="945" y="1830"/>
                      </a:lnTo>
                      <a:lnTo>
                        <a:pt x="950" y="1828"/>
                      </a:lnTo>
                      <a:lnTo>
                        <a:pt x="957" y="1824"/>
                      </a:lnTo>
                      <a:lnTo>
                        <a:pt x="962" y="1821"/>
                      </a:lnTo>
                      <a:lnTo>
                        <a:pt x="966" y="1816"/>
                      </a:lnTo>
                      <a:lnTo>
                        <a:pt x="970" y="1813"/>
                      </a:lnTo>
                      <a:lnTo>
                        <a:pt x="971" y="1809"/>
                      </a:lnTo>
                      <a:lnTo>
                        <a:pt x="971" y="1806"/>
                      </a:lnTo>
                      <a:lnTo>
                        <a:pt x="968" y="1803"/>
                      </a:lnTo>
                      <a:lnTo>
                        <a:pt x="962" y="1800"/>
                      </a:lnTo>
                      <a:lnTo>
                        <a:pt x="956" y="1796"/>
                      </a:lnTo>
                      <a:lnTo>
                        <a:pt x="951" y="1791"/>
                      </a:lnTo>
                      <a:lnTo>
                        <a:pt x="947" y="1785"/>
                      </a:lnTo>
                      <a:lnTo>
                        <a:pt x="945" y="1780"/>
                      </a:lnTo>
                      <a:lnTo>
                        <a:pt x="945" y="1777"/>
                      </a:lnTo>
                      <a:lnTo>
                        <a:pt x="947" y="1775"/>
                      </a:lnTo>
                      <a:lnTo>
                        <a:pt x="954" y="1775"/>
                      </a:lnTo>
                      <a:lnTo>
                        <a:pt x="964" y="1775"/>
                      </a:lnTo>
                      <a:lnTo>
                        <a:pt x="976" y="1771"/>
                      </a:lnTo>
                      <a:lnTo>
                        <a:pt x="990" y="1766"/>
                      </a:lnTo>
                      <a:lnTo>
                        <a:pt x="1004" y="1761"/>
                      </a:lnTo>
                      <a:lnTo>
                        <a:pt x="1018" y="1755"/>
                      </a:lnTo>
                      <a:lnTo>
                        <a:pt x="1031" y="1750"/>
                      </a:lnTo>
                      <a:lnTo>
                        <a:pt x="1043" y="1748"/>
                      </a:lnTo>
                      <a:lnTo>
                        <a:pt x="1052" y="1748"/>
                      </a:lnTo>
                      <a:lnTo>
                        <a:pt x="1060" y="1750"/>
                      </a:lnTo>
                      <a:lnTo>
                        <a:pt x="1068" y="1750"/>
                      </a:lnTo>
                      <a:lnTo>
                        <a:pt x="1076" y="1750"/>
                      </a:lnTo>
                      <a:lnTo>
                        <a:pt x="1085" y="1750"/>
                      </a:lnTo>
                      <a:lnTo>
                        <a:pt x="1093" y="1748"/>
                      </a:lnTo>
                      <a:lnTo>
                        <a:pt x="1101" y="1747"/>
                      </a:lnTo>
                      <a:lnTo>
                        <a:pt x="1109" y="1745"/>
                      </a:lnTo>
                      <a:lnTo>
                        <a:pt x="1117" y="1742"/>
                      </a:lnTo>
                      <a:lnTo>
                        <a:pt x="1129" y="1741"/>
                      </a:lnTo>
                      <a:lnTo>
                        <a:pt x="1136" y="1745"/>
                      </a:lnTo>
                      <a:lnTo>
                        <a:pt x="1140" y="1748"/>
                      </a:lnTo>
                      <a:lnTo>
                        <a:pt x="1146" y="1745"/>
                      </a:lnTo>
                      <a:lnTo>
                        <a:pt x="1152" y="1738"/>
                      </a:lnTo>
                      <a:lnTo>
                        <a:pt x="1157" y="1730"/>
                      </a:lnTo>
                      <a:lnTo>
                        <a:pt x="1159" y="1723"/>
                      </a:lnTo>
                      <a:lnTo>
                        <a:pt x="1162" y="1716"/>
                      </a:lnTo>
                      <a:lnTo>
                        <a:pt x="1169" y="1710"/>
                      </a:lnTo>
                      <a:lnTo>
                        <a:pt x="1176" y="1709"/>
                      </a:lnTo>
                      <a:lnTo>
                        <a:pt x="1181" y="1713"/>
                      </a:lnTo>
                      <a:lnTo>
                        <a:pt x="1182" y="1725"/>
                      </a:lnTo>
                      <a:lnTo>
                        <a:pt x="1183" y="1735"/>
                      </a:lnTo>
                      <a:lnTo>
                        <a:pt x="1189" y="1740"/>
                      </a:lnTo>
                      <a:lnTo>
                        <a:pt x="1197" y="1738"/>
                      </a:lnTo>
                      <a:lnTo>
                        <a:pt x="1205" y="1732"/>
                      </a:lnTo>
                      <a:lnTo>
                        <a:pt x="1211" y="1722"/>
                      </a:lnTo>
                      <a:lnTo>
                        <a:pt x="1216" y="1708"/>
                      </a:lnTo>
                      <a:lnTo>
                        <a:pt x="1222" y="1702"/>
                      </a:lnTo>
                      <a:lnTo>
                        <a:pt x="1231" y="1709"/>
                      </a:lnTo>
                      <a:lnTo>
                        <a:pt x="1237" y="1715"/>
                      </a:lnTo>
                      <a:lnTo>
                        <a:pt x="1243" y="1717"/>
                      </a:lnTo>
                      <a:lnTo>
                        <a:pt x="1250" y="1717"/>
                      </a:lnTo>
                      <a:lnTo>
                        <a:pt x="1256" y="1715"/>
                      </a:lnTo>
                      <a:lnTo>
                        <a:pt x="1261" y="1712"/>
                      </a:lnTo>
                      <a:lnTo>
                        <a:pt x="1267" y="1711"/>
                      </a:lnTo>
                      <a:lnTo>
                        <a:pt x="1272" y="1712"/>
                      </a:lnTo>
                      <a:lnTo>
                        <a:pt x="1278" y="1716"/>
                      </a:lnTo>
                      <a:lnTo>
                        <a:pt x="1282" y="1720"/>
                      </a:lnTo>
                      <a:lnTo>
                        <a:pt x="1287" y="1724"/>
                      </a:lnTo>
                      <a:lnTo>
                        <a:pt x="1293" y="1725"/>
                      </a:lnTo>
                      <a:lnTo>
                        <a:pt x="1298" y="1725"/>
                      </a:lnTo>
                      <a:lnTo>
                        <a:pt x="1304" y="1725"/>
                      </a:lnTo>
                      <a:lnTo>
                        <a:pt x="1311" y="1725"/>
                      </a:lnTo>
                      <a:lnTo>
                        <a:pt x="1318" y="1725"/>
                      </a:lnTo>
                      <a:lnTo>
                        <a:pt x="1326" y="1725"/>
                      </a:lnTo>
                      <a:lnTo>
                        <a:pt x="1335" y="1726"/>
                      </a:lnTo>
                      <a:lnTo>
                        <a:pt x="1344" y="1728"/>
                      </a:lnTo>
                      <a:lnTo>
                        <a:pt x="1354" y="1731"/>
                      </a:lnTo>
                      <a:lnTo>
                        <a:pt x="1362" y="1731"/>
                      </a:lnTo>
                      <a:lnTo>
                        <a:pt x="1367" y="1730"/>
                      </a:lnTo>
                      <a:lnTo>
                        <a:pt x="1372" y="1726"/>
                      </a:lnTo>
                      <a:lnTo>
                        <a:pt x="1373" y="1719"/>
                      </a:lnTo>
                      <a:lnTo>
                        <a:pt x="1372" y="1709"/>
                      </a:lnTo>
                      <a:lnTo>
                        <a:pt x="1367" y="1690"/>
                      </a:lnTo>
                      <a:lnTo>
                        <a:pt x="1364" y="1680"/>
                      </a:lnTo>
                      <a:lnTo>
                        <a:pt x="1360" y="1673"/>
                      </a:lnTo>
                      <a:lnTo>
                        <a:pt x="1352" y="1664"/>
                      </a:lnTo>
                      <a:lnTo>
                        <a:pt x="1346" y="1657"/>
                      </a:lnTo>
                      <a:lnTo>
                        <a:pt x="1339" y="1651"/>
                      </a:lnTo>
                      <a:lnTo>
                        <a:pt x="1332" y="1644"/>
                      </a:lnTo>
                      <a:lnTo>
                        <a:pt x="1326" y="1639"/>
                      </a:lnTo>
                      <a:lnTo>
                        <a:pt x="1322" y="1634"/>
                      </a:lnTo>
                      <a:lnTo>
                        <a:pt x="1322" y="1631"/>
                      </a:lnTo>
                      <a:lnTo>
                        <a:pt x="1327" y="1628"/>
                      </a:lnTo>
                      <a:lnTo>
                        <a:pt x="1336" y="1627"/>
                      </a:lnTo>
                      <a:lnTo>
                        <a:pt x="1355" y="1626"/>
                      </a:lnTo>
                      <a:lnTo>
                        <a:pt x="1365" y="1624"/>
                      </a:lnTo>
                      <a:lnTo>
                        <a:pt x="1369" y="1619"/>
                      </a:lnTo>
                      <a:lnTo>
                        <a:pt x="1369" y="1611"/>
                      </a:lnTo>
                      <a:lnTo>
                        <a:pt x="1369" y="1599"/>
                      </a:lnTo>
                      <a:lnTo>
                        <a:pt x="1370" y="1584"/>
                      </a:lnTo>
                      <a:lnTo>
                        <a:pt x="1375" y="1568"/>
                      </a:lnTo>
                      <a:lnTo>
                        <a:pt x="1388" y="1552"/>
                      </a:lnTo>
                      <a:lnTo>
                        <a:pt x="1402" y="1539"/>
                      </a:lnTo>
                      <a:lnTo>
                        <a:pt x="1411" y="1530"/>
                      </a:lnTo>
                      <a:lnTo>
                        <a:pt x="1415" y="1521"/>
                      </a:lnTo>
                      <a:lnTo>
                        <a:pt x="1415" y="1507"/>
                      </a:lnTo>
                      <a:lnTo>
                        <a:pt x="1411" y="1491"/>
                      </a:lnTo>
                      <a:lnTo>
                        <a:pt x="1407" y="1475"/>
                      </a:lnTo>
                      <a:lnTo>
                        <a:pt x="1407" y="1460"/>
                      </a:lnTo>
                      <a:lnTo>
                        <a:pt x="1415" y="1445"/>
                      </a:lnTo>
                      <a:lnTo>
                        <a:pt x="1423" y="1428"/>
                      </a:lnTo>
                      <a:lnTo>
                        <a:pt x="1425" y="1407"/>
                      </a:lnTo>
                      <a:lnTo>
                        <a:pt x="1430" y="1386"/>
                      </a:lnTo>
                      <a:lnTo>
                        <a:pt x="1443" y="1367"/>
                      </a:lnTo>
                      <a:lnTo>
                        <a:pt x="1456" y="1354"/>
                      </a:lnTo>
                      <a:lnTo>
                        <a:pt x="1466" y="1341"/>
                      </a:lnTo>
                      <a:lnTo>
                        <a:pt x="1473" y="1329"/>
                      </a:lnTo>
                      <a:lnTo>
                        <a:pt x="1477" y="1316"/>
                      </a:lnTo>
                      <a:lnTo>
                        <a:pt x="1477" y="1311"/>
                      </a:lnTo>
                      <a:lnTo>
                        <a:pt x="1477" y="1307"/>
                      </a:lnTo>
                      <a:lnTo>
                        <a:pt x="1475" y="1302"/>
                      </a:lnTo>
                      <a:lnTo>
                        <a:pt x="1472" y="1297"/>
                      </a:lnTo>
                      <a:lnTo>
                        <a:pt x="1465" y="1283"/>
                      </a:lnTo>
                      <a:lnTo>
                        <a:pt x="1463" y="1265"/>
                      </a:lnTo>
                      <a:lnTo>
                        <a:pt x="1461" y="1246"/>
                      </a:lnTo>
                      <a:lnTo>
                        <a:pt x="1460" y="1223"/>
                      </a:lnTo>
                      <a:lnTo>
                        <a:pt x="1458" y="1198"/>
                      </a:lnTo>
                      <a:lnTo>
                        <a:pt x="1458" y="1177"/>
                      </a:lnTo>
                      <a:lnTo>
                        <a:pt x="1454" y="1155"/>
                      </a:lnTo>
                      <a:lnTo>
                        <a:pt x="1440" y="1135"/>
                      </a:lnTo>
                      <a:lnTo>
                        <a:pt x="1431" y="1126"/>
                      </a:lnTo>
                      <a:lnTo>
                        <a:pt x="1423" y="1117"/>
                      </a:lnTo>
                      <a:lnTo>
                        <a:pt x="1416" y="1110"/>
                      </a:lnTo>
                      <a:lnTo>
                        <a:pt x="1410" y="1102"/>
                      </a:lnTo>
                      <a:lnTo>
                        <a:pt x="1408" y="1096"/>
                      </a:lnTo>
                      <a:lnTo>
                        <a:pt x="1407" y="1090"/>
                      </a:lnTo>
                      <a:lnTo>
                        <a:pt x="1409" y="1084"/>
                      </a:lnTo>
                      <a:lnTo>
                        <a:pt x="1415" y="1080"/>
                      </a:lnTo>
                      <a:lnTo>
                        <a:pt x="1427" y="1068"/>
                      </a:lnTo>
                      <a:lnTo>
                        <a:pt x="1434" y="1053"/>
                      </a:lnTo>
                      <a:lnTo>
                        <a:pt x="1437" y="1037"/>
                      </a:lnTo>
                      <a:lnTo>
                        <a:pt x="1434" y="1022"/>
                      </a:lnTo>
                      <a:lnTo>
                        <a:pt x="1434" y="1007"/>
                      </a:lnTo>
                      <a:lnTo>
                        <a:pt x="1440" y="993"/>
                      </a:lnTo>
                      <a:lnTo>
                        <a:pt x="1443" y="981"/>
                      </a:lnTo>
                      <a:lnTo>
                        <a:pt x="1437" y="969"/>
                      </a:lnTo>
                      <a:lnTo>
                        <a:pt x="1428" y="963"/>
                      </a:lnTo>
                      <a:lnTo>
                        <a:pt x="1419" y="954"/>
                      </a:lnTo>
                      <a:lnTo>
                        <a:pt x="1410" y="944"/>
                      </a:lnTo>
                      <a:lnTo>
                        <a:pt x="1401" y="931"/>
                      </a:lnTo>
                      <a:lnTo>
                        <a:pt x="1392" y="918"/>
                      </a:lnTo>
                      <a:lnTo>
                        <a:pt x="1386" y="906"/>
                      </a:lnTo>
                      <a:lnTo>
                        <a:pt x="1382" y="893"/>
                      </a:lnTo>
                      <a:lnTo>
                        <a:pt x="1381" y="882"/>
                      </a:lnTo>
                      <a:lnTo>
                        <a:pt x="1385" y="858"/>
                      </a:lnTo>
                      <a:lnTo>
                        <a:pt x="1387" y="837"/>
                      </a:lnTo>
                      <a:lnTo>
                        <a:pt x="1386" y="820"/>
                      </a:lnTo>
                      <a:lnTo>
                        <a:pt x="1378" y="812"/>
                      </a:lnTo>
                      <a:lnTo>
                        <a:pt x="1372" y="811"/>
                      </a:lnTo>
                      <a:lnTo>
                        <a:pt x="1365" y="810"/>
                      </a:lnTo>
                      <a:lnTo>
                        <a:pt x="1359" y="809"/>
                      </a:lnTo>
                      <a:lnTo>
                        <a:pt x="1354" y="807"/>
                      </a:lnTo>
                      <a:lnTo>
                        <a:pt x="1349" y="802"/>
                      </a:lnTo>
                      <a:lnTo>
                        <a:pt x="1347" y="796"/>
                      </a:lnTo>
                      <a:lnTo>
                        <a:pt x="1347" y="788"/>
                      </a:lnTo>
                      <a:lnTo>
                        <a:pt x="1349" y="777"/>
                      </a:lnTo>
                      <a:lnTo>
                        <a:pt x="1355" y="757"/>
                      </a:lnTo>
                      <a:lnTo>
                        <a:pt x="1358" y="746"/>
                      </a:lnTo>
                      <a:lnTo>
                        <a:pt x="1364" y="741"/>
                      </a:lnTo>
                      <a:lnTo>
                        <a:pt x="1375" y="741"/>
                      </a:lnTo>
                      <a:lnTo>
                        <a:pt x="1384" y="743"/>
                      </a:lnTo>
                      <a:lnTo>
                        <a:pt x="1392" y="747"/>
                      </a:lnTo>
                      <a:lnTo>
                        <a:pt x="1401" y="750"/>
                      </a:lnTo>
                      <a:lnTo>
                        <a:pt x="1409" y="752"/>
                      </a:lnTo>
                      <a:lnTo>
                        <a:pt x="1416" y="755"/>
                      </a:lnTo>
                      <a:lnTo>
                        <a:pt x="1420" y="754"/>
                      </a:lnTo>
                      <a:lnTo>
                        <a:pt x="1424" y="751"/>
                      </a:lnTo>
                      <a:lnTo>
                        <a:pt x="1424" y="744"/>
                      </a:lnTo>
                      <a:lnTo>
                        <a:pt x="1423" y="733"/>
                      </a:lnTo>
                      <a:lnTo>
                        <a:pt x="1422" y="728"/>
                      </a:lnTo>
                      <a:lnTo>
                        <a:pt x="1417" y="724"/>
                      </a:lnTo>
                      <a:lnTo>
                        <a:pt x="1404" y="712"/>
                      </a:lnTo>
                      <a:lnTo>
                        <a:pt x="1393" y="701"/>
                      </a:lnTo>
                      <a:lnTo>
                        <a:pt x="1388" y="698"/>
                      </a:lnTo>
                      <a:lnTo>
                        <a:pt x="1386" y="696"/>
                      </a:lnTo>
                      <a:lnTo>
                        <a:pt x="1381" y="689"/>
                      </a:lnTo>
                      <a:lnTo>
                        <a:pt x="1377" y="683"/>
                      </a:lnTo>
                      <a:lnTo>
                        <a:pt x="1371" y="678"/>
                      </a:lnTo>
                      <a:lnTo>
                        <a:pt x="1363" y="673"/>
                      </a:lnTo>
                      <a:lnTo>
                        <a:pt x="1356" y="669"/>
                      </a:lnTo>
                      <a:lnTo>
                        <a:pt x="1348" y="668"/>
                      </a:lnTo>
                      <a:lnTo>
                        <a:pt x="1342" y="668"/>
                      </a:lnTo>
                      <a:lnTo>
                        <a:pt x="1337" y="671"/>
                      </a:lnTo>
                      <a:lnTo>
                        <a:pt x="1336" y="675"/>
                      </a:lnTo>
                      <a:lnTo>
                        <a:pt x="1339" y="684"/>
                      </a:lnTo>
                      <a:lnTo>
                        <a:pt x="1342" y="688"/>
                      </a:lnTo>
                      <a:lnTo>
                        <a:pt x="1343" y="689"/>
                      </a:lnTo>
                      <a:lnTo>
                        <a:pt x="1336" y="693"/>
                      </a:lnTo>
                      <a:lnTo>
                        <a:pt x="1331" y="694"/>
                      </a:lnTo>
                      <a:lnTo>
                        <a:pt x="1325" y="694"/>
                      </a:lnTo>
                      <a:lnTo>
                        <a:pt x="1320" y="694"/>
                      </a:lnTo>
                      <a:lnTo>
                        <a:pt x="1317" y="693"/>
                      </a:lnTo>
                      <a:lnTo>
                        <a:pt x="1312" y="691"/>
                      </a:lnTo>
                      <a:lnTo>
                        <a:pt x="1307" y="691"/>
                      </a:lnTo>
                      <a:lnTo>
                        <a:pt x="1303" y="693"/>
                      </a:lnTo>
                      <a:lnTo>
                        <a:pt x="1297" y="695"/>
                      </a:lnTo>
                      <a:lnTo>
                        <a:pt x="1286" y="701"/>
                      </a:lnTo>
                      <a:lnTo>
                        <a:pt x="1278" y="704"/>
                      </a:lnTo>
                      <a:lnTo>
                        <a:pt x="1272" y="705"/>
                      </a:lnTo>
                      <a:lnTo>
                        <a:pt x="1271" y="705"/>
                      </a:lnTo>
                      <a:lnTo>
                        <a:pt x="1264" y="636"/>
                      </a:lnTo>
                      <a:lnTo>
                        <a:pt x="1219" y="634"/>
                      </a:lnTo>
                      <a:lnTo>
                        <a:pt x="1215" y="628"/>
                      </a:lnTo>
                      <a:lnTo>
                        <a:pt x="1210" y="613"/>
                      </a:lnTo>
                      <a:lnTo>
                        <a:pt x="1203" y="595"/>
                      </a:lnTo>
                      <a:lnTo>
                        <a:pt x="1199" y="577"/>
                      </a:lnTo>
                      <a:lnTo>
                        <a:pt x="1199" y="565"/>
                      </a:lnTo>
                      <a:lnTo>
                        <a:pt x="1197" y="555"/>
                      </a:lnTo>
                      <a:lnTo>
                        <a:pt x="1190" y="547"/>
                      </a:lnTo>
                      <a:lnTo>
                        <a:pt x="1176" y="538"/>
                      </a:lnTo>
                      <a:lnTo>
                        <a:pt x="1168" y="532"/>
                      </a:lnTo>
                      <a:lnTo>
                        <a:pt x="1161" y="527"/>
                      </a:lnTo>
                      <a:lnTo>
                        <a:pt x="1154" y="521"/>
                      </a:lnTo>
                      <a:lnTo>
                        <a:pt x="1149" y="516"/>
                      </a:lnTo>
                      <a:lnTo>
                        <a:pt x="1143" y="513"/>
                      </a:lnTo>
                      <a:lnTo>
                        <a:pt x="1137" y="510"/>
                      </a:lnTo>
                      <a:lnTo>
                        <a:pt x="1131" y="512"/>
                      </a:lnTo>
                      <a:lnTo>
                        <a:pt x="1127" y="516"/>
                      </a:lnTo>
                      <a:lnTo>
                        <a:pt x="1121" y="527"/>
                      </a:lnTo>
                      <a:lnTo>
                        <a:pt x="1117" y="534"/>
                      </a:lnTo>
                      <a:lnTo>
                        <a:pt x="1114" y="539"/>
                      </a:lnTo>
                      <a:lnTo>
                        <a:pt x="1104" y="545"/>
                      </a:lnTo>
                      <a:lnTo>
                        <a:pt x="1091" y="552"/>
                      </a:lnTo>
                      <a:lnTo>
                        <a:pt x="1084" y="557"/>
                      </a:lnTo>
                      <a:lnTo>
                        <a:pt x="1081" y="563"/>
                      </a:lnTo>
                      <a:lnTo>
                        <a:pt x="1082" y="572"/>
                      </a:lnTo>
                      <a:lnTo>
                        <a:pt x="1084" y="582"/>
                      </a:lnTo>
                      <a:lnTo>
                        <a:pt x="1085" y="592"/>
                      </a:lnTo>
                      <a:lnTo>
                        <a:pt x="1084" y="602"/>
                      </a:lnTo>
                      <a:lnTo>
                        <a:pt x="1082" y="611"/>
                      </a:lnTo>
                      <a:lnTo>
                        <a:pt x="1078" y="615"/>
                      </a:lnTo>
                      <a:lnTo>
                        <a:pt x="1075" y="620"/>
                      </a:lnTo>
                      <a:lnTo>
                        <a:pt x="1068" y="626"/>
                      </a:lnTo>
                      <a:lnTo>
                        <a:pt x="1055" y="636"/>
                      </a:lnTo>
                      <a:lnTo>
                        <a:pt x="1041" y="648"/>
                      </a:lnTo>
                      <a:lnTo>
                        <a:pt x="1036" y="653"/>
                      </a:lnTo>
                      <a:lnTo>
                        <a:pt x="1032" y="656"/>
                      </a:lnTo>
                      <a:lnTo>
                        <a:pt x="1000" y="663"/>
                      </a:lnTo>
                      <a:lnTo>
                        <a:pt x="968" y="663"/>
                      </a:lnTo>
                      <a:lnTo>
                        <a:pt x="965" y="660"/>
                      </a:lnTo>
                      <a:lnTo>
                        <a:pt x="958" y="655"/>
                      </a:lnTo>
                      <a:lnTo>
                        <a:pt x="949" y="648"/>
                      </a:lnTo>
                      <a:lnTo>
                        <a:pt x="938" y="640"/>
                      </a:lnTo>
                      <a:lnTo>
                        <a:pt x="931" y="636"/>
                      </a:lnTo>
                      <a:lnTo>
                        <a:pt x="923" y="634"/>
                      </a:lnTo>
                      <a:lnTo>
                        <a:pt x="913" y="631"/>
                      </a:lnTo>
                      <a:lnTo>
                        <a:pt x="904" y="629"/>
                      </a:lnTo>
                      <a:lnTo>
                        <a:pt x="895" y="628"/>
                      </a:lnTo>
                      <a:lnTo>
                        <a:pt x="889" y="628"/>
                      </a:lnTo>
                      <a:lnTo>
                        <a:pt x="884" y="627"/>
                      </a:lnTo>
                      <a:lnTo>
                        <a:pt x="882" y="627"/>
                      </a:lnTo>
                      <a:lnTo>
                        <a:pt x="882" y="622"/>
                      </a:lnTo>
                      <a:lnTo>
                        <a:pt x="882" y="611"/>
                      </a:lnTo>
                      <a:lnTo>
                        <a:pt x="879" y="596"/>
                      </a:lnTo>
                      <a:lnTo>
                        <a:pt x="872" y="584"/>
                      </a:lnTo>
                      <a:lnTo>
                        <a:pt x="867" y="580"/>
                      </a:lnTo>
                      <a:lnTo>
                        <a:pt x="863" y="577"/>
                      </a:lnTo>
                      <a:lnTo>
                        <a:pt x="859" y="575"/>
                      </a:lnTo>
                      <a:lnTo>
                        <a:pt x="855" y="573"/>
                      </a:lnTo>
                      <a:lnTo>
                        <a:pt x="850" y="569"/>
                      </a:lnTo>
                      <a:lnTo>
                        <a:pt x="846" y="567"/>
                      </a:lnTo>
                      <a:lnTo>
                        <a:pt x="841" y="562"/>
                      </a:lnTo>
                      <a:lnTo>
                        <a:pt x="836" y="555"/>
                      </a:lnTo>
                      <a:lnTo>
                        <a:pt x="831" y="547"/>
                      </a:lnTo>
                      <a:lnTo>
                        <a:pt x="825" y="540"/>
                      </a:lnTo>
                      <a:lnTo>
                        <a:pt x="819" y="532"/>
                      </a:lnTo>
                      <a:lnTo>
                        <a:pt x="812" y="524"/>
                      </a:lnTo>
                      <a:lnTo>
                        <a:pt x="805" y="517"/>
                      </a:lnTo>
                      <a:lnTo>
                        <a:pt x="799" y="513"/>
                      </a:lnTo>
                      <a:lnTo>
                        <a:pt x="794" y="508"/>
                      </a:lnTo>
                      <a:lnTo>
                        <a:pt x="788" y="506"/>
                      </a:lnTo>
                      <a:lnTo>
                        <a:pt x="793" y="505"/>
                      </a:lnTo>
                      <a:lnTo>
                        <a:pt x="803" y="501"/>
                      </a:lnTo>
                      <a:lnTo>
                        <a:pt x="813" y="497"/>
                      </a:lnTo>
                      <a:lnTo>
                        <a:pt x="820" y="490"/>
                      </a:lnTo>
                      <a:lnTo>
                        <a:pt x="822" y="481"/>
                      </a:lnTo>
                      <a:lnTo>
                        <a:pt x="825" y="471"/>
                      </a:lnTo>
                      <a:lnTo>
                        <a:pt x="826" y="463"/>
                      </a:lnTo>
                      <a:lnTo>
                        <a:pt x="827" y="460"/>
                      </a:lnTo>
                      <a:lnTo>
                        <a:pt x="828" y="460"/>
                      </a:lnTo>
                      <a:lnTo>
                        <a:pt x="833" y="461"/>
                      </a:lnTo>
                      <a:lnTo>
                        <a:pt x="840" y="461"/>
                      </a:lnTo>
                      <a:lnTo>
                        <a:pt x="848" y="462"/>
                      </a:lnTo>
                      <a:lnTo>
                        <a:pt x="857" y="462"/>
                      </a:lnTo>
                      <a:lnTo>
                        <a:pt x="865" y="462"/>
                      </a:lnTo>
                      <a:lnTo>
                        <a:pt x="873" y="460"/>
                      </a:lnTo>
                      <a:lnTo>
                        <a:pt x="879" y="457"/>
                      </a:lnTo>
                      <a:lnTo>
                        <a:pt x="886" y="449"/>
                      </a:lnTo>
                      <a:lnTo>
                        <a:pt x="890" y="442"/>
                      </a:lnTo>
                      <a:lnTo>
                        <a:pt x="896" y="437"/>
                      </a:lnTo>
                      <a:lnTo>
                        <a:pt x="905" y="431"/>
                      </a:lnTo>
                      <a:lnTo>
                        <a:pt x="912" y="429"/>
                      </a:lnTo>
                      <a:lnTo>
                        <a:pt x="919" y="426"/>
                      </a:lnTo>
                      <a:lnTo>
                        <a:pt x="926" y="423"/>
                      </a:lnTo>
                      <a:lnTo>
                        <a:pt x="933" y="421"/>
                      </a:lnTo>
                      <a:lnTo>
                        <a:pt x="938" y="417"/>
                      </a:lnTo>
                      <a:lnTo>
                        <a:pt x="939" y="414"/>
                      </a:lnTo>
                      <a:lnTo>
                        <a:pt x="937" y="409"/>
                      </a:lnTo>
                      <a:lnTo>
                        <a:pt x="931" y="404"/>
                      </a:lnTo>
                      <a:lnTo>
                        <a:pt x="924" y="401"/>
                      </a:lnTo>
                      <a:lnTo>
                        <a:pt x="920" y="399"/>
                      </a:lnTo>
                      <a:lnTo>
                        <a:pt x="917" y="396"/>
                      </a:lnTo>
                      <a:lnTo>
                        <a:pt x="915" y="396"/>
                      </a:lnTo>
                      <a:lnTo>
                        <a:pt x="911" y="396"/>
                      </a:lnTo>
                      <a:lnTo>
                        <a:pt x="907" y="396"/>
                      </a:lnTo>
                      <a:lnTo>
                        <a:pt x="899" y="396"/>
                      </a:lnTo>
                      <a:lnTo>
                        <a:pt x="886" y="395"/>
                      </a:lnTo>
                      <a:lnTo>
                        <a:pt x="873" y="393"/>
                      </a:lnTo>
                      <a:lnTo>
                        <a:pt x="865" y="389"/>
                      </a:lnTo>
                      <a:lnTo>
                        <a:pt x="860" y="386"/>
                      </a:lnTo>
                      <a:lnTo>
                        <a:pt x="859" y="381"/>
                      </a:lnTo>
                      <a:lnTo>
                        <a:pt x="860" y="377"/>
                      </a:lnTo>
                      <a:lnTo>
                        <a:pt x="863" y="371"/>
                      </a:lnTo>
                      <a:lnTo>
                        <a:pt x="866" y="366"/>
                      </a:lnTo>
                      <a:lnTo>
                        <a:pt x="870" y="363"/>
                      </a:lnTo>
                      <a:lnTo>
                        <a:pt x="875" y="356"/>
                      </a:lnTo>
                      <a:lnTo>
                        <a:pt x="880" y="353"/>
                      </a:lnTo>
                      <a:lnTo>
                        <a:pt x="886" y="353"/>
                      </a:lnTo>
                      <a:lnTo>
                        <a:pt x="895" y="360"/>
                      </a:lnTo>
                      <a:lnTo>
                        <a:pt x="907" y="365"/>
                      </a:lnTo>
                      <a:lnTo>
                        <a:pt x="916" y="364"/>
                      </a:lnTo>
                      <a:lnTo>
                        <a:pt x="923" y="360"/>
                      </a:lnTo>
                      <a:lnTo>
                        <a:pt x="928" y="353"/>
                      </a:lnTo>
                      <a:lnTo>
                        <a:pt x="933" y="348"/>
                      </a:lnTo>
                      <a:lnTo>
                        <a:pt x="940" y="346"/>
                      </a:lnTo>
                      <a:lnTo>
                        <a:pt x="948" y="346"/>
                      </a:lnTo>
                      <a:lnTo>
                        <a:pt x="957" y="346"/>
                      </a:lnTo>
                      <a:lnTo>
                        <a:pt x="966" y="346"/>
                      </a:lnTo>
                      <a:lnTo>
                        <a:pt x="976" y="343"/>
                      </a:lnTo>
                      <a:lnTo>
                        <a:pt x="981" y="340"/>
                      </a:lnTo>
                      <a:lnTo>
                        <a:pt x="984" y="333"/>
                      </a:lnTo>
                      <a:lnTo>
                        <a:pt x="985" y="325"/>
                      </a:lnTo>
                      <a:lnTo>
                        <a:pt x="990" y="316"/>
                      </a:lnTo>
                      <a:lnTo>
                        <a:pt x="996" y="305"/>
                      </a:lnTo>
                      <a:lnTo>
                        <a:pt x="1003" y="294"/>
                      </a:lnTo>
                      <a:lnTo>
                        <a:pt x="1009" y="280"/>
                      </a:lnTo>
                      <a:lnTo>
                        <a:pt x="1013" y="264"/>
                      </a:lnTo>
                      <a:lnTo>
                        <a:pt x="1015" y="249"/>
                      </a:lnTo>
                      <a:lnTo>
                        <a:pt x="1019" y="235"/>
                      </a:lnTo>
                      <a:lnTo>
                        <a:pt x="1021" y="228"/>
                      </a:lnTo>
                      <a:lnTo>
                        <a:pt x="1022" y="220"/>
                      </a:lnTo>
                      <a:lnTo>
                        <a:pt x="1022" y="212"/>
                      </a:lnTo>
                      <a:lnTo>
                        <a:pt x="1023" y="203"/>
                      </a:lnTo>
                      <a:lnTo>
                        <a:pt x="1026" y="195"/>
                      </a:lnTo>
                      <a:lnTo>
                        <a:pt x="1033" y="187"/>
                      </a:lnTo>
                      <a:lnTo>
                        <a:pt x="1045" y="179"/>
                      </a:lnTo>
                      <a:lnTo>
                        <a:pt x="1062" y="173"/>
                      </a:lnTo>
                      <a:close/>
                    </a:path>
                  </a:pathLst>
                </a:custGeom>
                <a:solidFill>
                  <a:srgbClr val="FFC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4887" name="Freeform 47"/>
                <p:cNvSpPr>
                  <a:spLocks/>
                </p:cNvSpPr>
                <p:nvPr/>
              </p:nvSpPr>
              <p:spPr bwMode="auto">
                <a:xfrm>
                  <a:off x="874713" y="2660651"/>
                  <a:ext cx="47625" cy="61913"/>
                </a:xfrm>
                <a:custGeom>
                  <a:avLst/>
                  <a:gdLst>
                    <a:gd name="T0" fmla="*/ 2147483647 w 62"/>
                    <a:gd name="T1" fmla="*/ 1500147037 h 78"/>
                    <a:gd name="T2" fmla="*/ 2147483647 w 62"/>
                    <a:gd name="T3" fmla="*/ 2147483647 h 78"/>
                    <a:gd name="T4" fmla="*/ 2147483647 w 62"/>
                    <a:gd name="T5" fmla="*/ 2147483647 h 78"/>
                    <a:gd name="T6" fmla="*/ 2147483647 w 62"/>
                    <a:gd name="T7" fmla="*/ 2147483647 h 78"/>
                    <a:gd name="T8" fmla="*/ 2147483647 w 62"/>
                    <a:gd name="T9" fmla="*/ 2147483647 h 78"/>
                    <a:gd name="T10" fmla="*/ 2147483647 w 62"/>
                    <a:gd name="T11" fmla="*/ 2147483647 h 78"/>
                    <a:gd name="T12" fmla="*/ 2147483647 w 62"/>
                    <a:gd name="T13" fmla="*/ 2147483647 h 78"/>
                    <a:gd name="T14" fmla="*/ 2147483647 w 62"/>
                    <a:gd name="T15" fmla="*/ 2147483647 h 78"/>
                    <a:gd name="T16" fmla="*/ 2147483647 w 62"/>
                    <a:gd name="T17" fmla="*/ 2147483647 h 78"/>
                    <a:gd name="T18" fmla="*/ 2147483647 w 62"/>
                    <a:gd name="T19" fmla="*/ 2147483647 h 78"/>
                    <a:gd name="T20" fmla="*/ 2147483647 w 62"/>
                    <a:gd name="T21" fmla="*/ 2147483647 h 78"/>
                    <a:gd name="T22" fmla="*/ 2147483647 w 62"/>
                    <a:gd name="T23" fmla="*/ 2147483647 h 78"/>
                    <a:gd name="T24" fmla="*/ 2147483647 w 62"/>
                    <a:gd name="T25" fmla="*/ 2147483647 h 78"/>
                    <a:gd name="T26" fmla="*/ 2147483647 w 62"/>
                    <a:gd name="T27" fmla="*/ 2147483647 h 78"/>
                    <a:gd name="T28" fmla="*/ 2147483647 w 62"/>
                    <a:gd name="T29" fmla="*/ 2147483647 h 78"/>
                    <a:gd name="T30" fmla="*/ 2147483647 w 62"/>
                    <a:gd name="T31" fmla="*/ 2147483647 h 78"/>
                    <a:gd name="T32" fmla="*/ 2147483647 w 62"/>
                    <a:gd name="T33" fmla="*/ 2147483647 h 78"/>
                    <a:gd name="T34" fmla="*/ 1359468733 w 62"/>
                    <a:gd name="T35" fmla="*/ 2147483647 h 78"/>
                    <a:gd name="T36" fmla="*/ 0 w 62"/>
                    <a:gd name="T37" fmla="*/ 2147483647 h 78"/>
                    <a:gd name="T38" fmla="*/ 906312361 w 62"/>
                    <a:gd name="T39" fmla="*/ 2147483647 h 78"/>
                    <a:gd name="T40" fmla="*/ 1359468733 w 62"/>
                    <a:gd name="T41" fmla="*/ 2147483647 h 78"/>
                    <a:gd name="T42" fmla="*/ 1359468733 w 62"/>
                    <a:gd name="T43" fmla="*/ 2147483647 h 78"/>
                    <a:gd name="T44" fmla="*/ 1359468733 w 62"/>
                    <a:gd name="T45" fmla="*/ 2147483647 h 78"/>
                    <a:gd name="T46" fmla="*/ 1359468733 w 62"/>
                    <a:gd name="T47" fmla="*/ 2147483647 h 78"/>
                    <a:gd name="T48" fmla="*/ 1359468733 w 62"/>
                    <a:gd name="T49" fmla="*/ 2147483647 h 78"/>
                    <a:gd name="T50" fmla="*/ 1359468733 w 62"/>
                    <a:gd name="T51" fmla="*/ 2147483647 h 78"/>
                    <a:gd name="T52" fmla="*/ 1359468733 w 62"/>
                    <a:gd name="T53" fmla="*/ 2147483647 h 78"/>
                    <a:gd name="T54" fmla="*/ 2147483647 w 62"/>
                    <a:gd name="T55" fmla="*/ 2147483647 h 78"/>
                    <a:gd name="T56" fmla="*/ 2147483647 w 62"/>
                    <a:gd name="T57" fmla="*/ 2147483647 h 78"/>
                    <a:gd name="T58" fmla="*/ 2147483647 w 62"/>
                    <a:gd name="T59" fmla="*/ 2147483647 h 78"/>
                    <a:gd name="T60" fmla="*/ 2147483647 w 62"/>
                    <a:gd name="T61" fmla="*/ 500259424 h 78"/>
                    <a:gd name="T62" fmla="*/ 2147483647 w 62"/>
                    <a:gd name="T63" fmla="*/ 0 h 78"/>
                    <a:gd name="T64" fmla="*/ 2147483647 w 62"/>
                    <a:gd name="T65" fmla="*/ 1500147037 h 7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2"/>
                    <a:gd name="T100" fmla="*/ 0 h 78"/>
                    <a:gd name="T101" fmla="*/ 62 w 62"/>
                    <a:gd name="T102" fmla="*/ 78 h 7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2" h="78">
                      <a:moveTo>
                        <a:pt x="42" y="3"/>
                      </a:moveTo>
                      <a:lnTo>
                        <a:pt x="45" y="6"/>
                      </a:lnTo>
                      <a:lnTo>
                        <a:pt x="53" y="15"/>
                      </a:lnTo>
                      <a:lnTo>
                        <a:pt x="60" y="26"/>
                      </a:lnTo>
                      <a:lnTo>
                        <a:pt x="62" y="35"/>
                      </a:lnTo>
                      <a:lnTo>
                        <a:pt x="59" y="41"/>
                      </a:lnTo>
                      <a:lnTo>
                        <a:pt x="57" y="45"/>
                      </a:lnTo>
                      <a:lnTo>
                        <a:pt x="53" y="49"/>
                      </a:lnTo>
                      <a:lnTo>
                        <a:pt x="48" y="54"/>
                      </a:lnTo>
                      <a:lnTo>
                        <a:pt x="44" y="59"/>
                      </a:lnTo>
                      <a:lnTo>
                        <a:pt x="45" y="61"/>
                      </a:lnTo>
                      <a:lnTo>
                        <a:pt x="38" y="65"/>
                      </a:lnTo>
                      <a:lnTo>
                        <a:pt x="29" y="71"/>
                      </a:lnTo>
                      <a:lnTo>
                        <a:pt x="22" y="75"/>
                      </a:lnTo>
                      <a:lnTo>
                        <a:pt x="17" y="78"/>
                      </a:lnTo>
                      <a:lnTo>
                        <a:pt x="9" y="78"/>
                      </a:lnTo>
                      <a:lnTo>
                        <a:pt x="3" y="74"/>
                      </a:lnTo>
                      <a:lnTo>
                        <a:pt x="0" y="71"/>
                      </a:lnTo>
                      <a:lnTo>
                        <a:pt x="2" y="65"/>
                      </a:lnTo>
                      <a:lnTo>
                        <a:pt x="3" y="58"/>
                      </a:lnTo>
                      <a:lnTo>
                        <a:pt x="3" y="56"/>
                      </a:lnTo>
                      <a:lnTo>
                        <a:pt x="3" y="57"/>
                      </a:lnTo>
                      <a:lnTo>
                        <a:pt x="3" y="49"/>
                      </a:lnTo>
                      <a:lnTo>
                        <a:pt x="3" y="36"/>
                      </a:lnTo>
                      <a:lnTo>
                        <a:pt x="3" y="27"/>
                      </a:lnTo>
                      <a:lnTo>
                        <a:pt x="6" y="20"/>
                      </a:lnTo>
                      <a:lnTo>
                        <a:pt x="15" y="13"/>
                      </a:lnTo>
                      <a:lnTo>
                        <a:pt x="25" y="6"/>
                      </a:lnTo>
                      <a:lnTo>
                        <a:pt x="29" y="1"/>
                      </a:lnTo>
                      <a:lnTo>
                        <a:pt x="34" y="0"/>
                      </a:lnTo>
                      <a:lnTo>
                        <a:pt x="42" y="3"/>
                      </a:lnTo>
                      <a:close/>
                    </a:path>
                  </a:pathLst>
                </a:custGeom>
                <a:solidFill>
                  <a:srgbClr val="FFC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4888" name="Freeform 48"/>
                <p:cNvSpPr>
                  <a:spLocks/>
                </p:cNvSpPr>
                <p:nvPr/>
              </p:nvSpPr>
              <p:spPr bwMode="auto">
                <a:xfrm>
                  <a:off x="931863" y="3159126"/>
                  <a:ext cx="47625" cy="26988"/>
                </a:xfrm>
                <a:custGeom>
                  <a:avLst/>
                  <a:gdLst>
                    <a:gd name="T0" fmla="*/ 2147483647 w 60"/>
                    <a:gd name="T1" fmla="*/ 2147483647 h 34"/>
                    <a:gd name="T2" fmla="*/ 2147483647 w 60"/>
                    <a:gd name="T3" fmla="*/ 2147483647 h 34"/>
                    <a:gd name="T4" fmla="*/ 2147483647 w 60"/>
                    <a:gd name="T5" fmla="*/ 2147483647 h 34"/>
                    <a:gd name="T6" fmla="*/ 2147483647 w 60"/>
                    <a:gd name="T7" fmla="*/ 2147483647 h 34"/>
                    <a:gd name="T8" fmla="*/ 2147483647 w 60"/>
                    <a:gd name="T9" fmla="*/ 2000447295 h 34"/>
                    <a:gd name="T10" fmla="*/ 2147483647 w 60"/>
                    <a:gd name="T11" fmla="*/ 2000447295 h 34"/>
                    <a:gd name="T12" fmla="*/ 2147483647 w 60"/>
                    <a:gd name="T13" fmla="*/ 500269386 h 34"/>
                    <a:gd name="T14" fmla="*/ 2147483647 w 60"/>
                    <a:gd name="T15" fmla="*/ 0 h 34"/>
                    <a:gd name="T16" fmla="*/ 500251484 w 60"/>
                    <a:gd name="T17" fmla="*/ 0 h 34"/>
                    <a:gd name="T18" fmla="*/ 0 w 60"/>
                    <a:gd name="T19" fmla="*/ 500269386 h 34"/>
                    <a:gd name="T20" fmla="*/ 0 w 60"/>
                    <a:gd name="T21" fmla="*/ 2147483647 h 34"/>
                    <a:gd name="T22" fmla="*/ 500251484 w 60"/>
                    <a:gd name="T23" fmla="*/ 2147483647 h 34"/>
                    <a:gd name="T24" fmla="*/ 2147483647 w 60"/>
                    <a:gd name="T25" fmla="*/ 2147483647 h 34"/>
                    <a:gd name="T26" fmla="*/ 2147483647 w 60"/>
                    <a:gd name="T27" fmla="*/ 2147483647 h 34"/>
                    <a:gd name="T28" fmla="*/ 2147483647 w 60"/>
                    <a:gd name="T29" fmla="*/ 2147483647 h 34"/>
                    <a:gd name="T30" fmla="*/ 2147483647 w 60"/>
                    <a:gd name="T31" fmla="*/ 2147483647 h 34"/>
                    <a:gd name="T32" fmla="*/ 2147483647 w 60"/>
                    <a:gd name="T33" fmla="*/ 2147483647 h 34"/>
                    <a:gd name="T34" fmla="*/ 2147483647 w 60"/>
                    <a:gd name="T35" fmla="*/ 2147483647 h 34"/>
                    <a:gd name="T36" fmla="*/ 2147483647 w 60"/>
                    <a:gd name="T37" fmla="*/ 2147483647 h 34"/>
                    <a:gd name="T38" fmla="*/ 2147483647 w 60"/>
                    <a:gd name="T39" fmla="*/ 2147483647 h 34"/>
                    <a:gd name="T40" fmla="*/ 2147483647 w 60"/>
                    <a:gd name="T41" fmla="*/ 2147483647 h 34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60"/>
                    <a:gd name="T64" fmla="*/ 0 h 34"/>
                    <a:gd name="T65" fmla="*/ 60 w 60"/>
                    <a:gd name="T66" fmla="*/ 34 h 34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60" h="34">
                      <a:moveTo>
                        <a:pt x="60" y="20"/>
                      </a:moveTo>
                      <a:lnTo>
                        <a:pt x="58" y="18"/>
                      </a:lnTo>
                      <a:lnTo>
                        <a:pt x="52" y="12"/>
                      </a:lnTo>
                      <a:lnTo>
                        <a:pt x="44" y="6"/>
                      </a:lnTo>
                      <a:lnTo>
                        <a:pt x="33" y="4"/>
                      </a:lnTo>
                      <a:lnTo>
                        <a:pt x="23" y="4"/>
                      </a:lnTo>
                      <a:lnTo>
                        <a:pt x="13" y="1"/>
                      </a:lnTo>
                      <a:lnTo>
                        <a:pt x="5" y="0"/>
                      </a:ln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0" y="5"/>
                      </a:lnTo>
                      <a:lnTo>
                        <a:pt x="1" y="8"/>
                      </a:lnTo>
                      <a:lnTo>
                        <a:pt x="8" y="13"/>
                      </a:lnTo>
                      <a:lnTo>
                        <a:pt x="17" y="19"/>
                      </a:lnTo>
                      <a:lnTo>
                        <a:pt x="25" y="25"/>
                      </a:lnTo>
                      <a:lnTo>
                        <a:pt x="33" y="29"/>
                      </a:lnTo>
                      <a:lnTo>
                        <a:pt x="40" y="33"/>
                      </a:lnTo>
                      <a:lnTo>
                        <a:pt x="47" y="34"/>
                      </a:lnTo>
                      <a:lnTo>
                        <a:pt x="54" y="33"/>
                      </a:lnTo>
                      <a:lnTo>
                        <a:pt x="59" y="28"/>
                      </a:lnTo>
                      <a:lnTo>
                        <a:pt x="60" y="20"/>
                      </a:lnTo>
                      <a:close/>
                    </a:path>
                  </a:pathLst>
                </a:custGeom>
                <a:solidFill>
                  <a:srgbClr val="3FF2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4889" name="Freeform 49"/>
                <p:cNvSpPr>
                  <a:spLocks/>
                </p:cNvSpPr>
                <p:nvPr/>
              </p:nvSpPr>
              <p:spPr bwMode="auto">
                <a:xfrm>
                  <a:off x="955675" y="3094038"/>
                  <a:ext cx="22225" cy="34925"/>
                </a:xfrm>
                <a:custGeom>
                  <a:avLst/>
                  <a:gdLst>
                    <a:gd name="T0" fmla="*/ 2147483647 w 28"/>
                    <a:gd name="T1" fmla="*/ 2147483647 h 44"/>
                    <a:gd name="T2" fmla="*/ 2147483647 w 28"/>
                    <a:gd name="T3" fmla="*/ 2147483647 h 44"/>
                    <a:gd name="T4" fmla="*/ 2147483647 w 28"/>
                    <a:gd name="T5" fmla="*/ 2147483647 h 44"/>
                    <a:gd name="T6" fmla="*/ 2147483647 w 28"/>
                    <a:gd name="T7" fmla="*/ 2147483647 h 44"/>
                    <a:gd name="T8" fmla="*/ 2147483647 w 28"/>
                    <a:gd name="T9" fmla="*/ 2147483647 h 44"/>
                    <a:gd name="T10" fmla="*/ 2147483647 w 28"/>
                    <a:gd name="T11" fmla="*/ 2147483647 h 44"/>
                    <a:gd name="T12" fmla="*/ 2147483647 w 28"/>
                    <a:gd name="T13" fmla="*/ 2147483647 h 44"/>
                    <a:gd name="T14" fmla="*/ 2147483647 w 28"/>
                    <a:gd name="T15" fmla="*/ 2147483647 h 44"/>
                    <a:gd name="T16" fmla="*/ 2147483647 w 28"/>
                    <a:gd name="T17" fmla="*/ 2147483647 h 44"/>
                    <a:gd name="T18" fmla="*/ 2147483647 w 28"/>
                    <a:gd name="T19" fmla="*/ 2147483647 h 44"/>
                    <a:gd name="T20" fmla="*/ 2147483647 w 28"/>
                    <a:gd name="T21" fmla="*/ 2147483647 h 44"/>
                    <a:gd name="T22" fmla="*/ 2147483647 w 28"/>
                    <a:gd name="T23" fmla="*/ 2147483647 h 44"/>
                    <a:gd name="T24" fmla="*/ 2147483647 w 28"/>
                    <a:gd name="T25" fmla="*/ 2147483647 h 44"/>
                    <a:gd name="T26" fmla="*/ 2147483647 w 28"/>
                    <a:gd name="T27" fmla="*/ 2147483647 h 44"/>
                    <a:gd name="T28" fmla="*/ 2147483647 w 28"/>
                    <a:gd name="T29" fmla="*/ 2000373925 h 44"/>
                    <a:gd name="T30" fmla="*/ 2147483647 w 28"/>
                    <a:gd name="T31" fmla="*/ 1500123083 h 44"/>
                    <a:gd name="T32" fmla="*/ 2147483647 w 28"/>
                    <a:gd name="T33" fmla="*/ 1000502081 h 44"/>
                    <a:gd name="T34" fmla="*/ 2147483647 w 28"/>
                    <a:gd name="T35" fmla="*/ 0 h 44"/>
                    <a:gd name="T36" fmla="*/ 2147483647 w 28"/>
                    <a:gd name="T37" fmla="*/ 0 h 44"/>
                    <a:gd name="T38" fmla="*/ 2147483647 w 28"/>
                    <a:gd name="T39" fmla="*/ 0 h 44"/>
                    <a:gd name="T40" fmla="*/ 2147483647 w 28"/>
                    <a:gd name="T41" fmla="*/ 1500123083 h 44"/>
                    <a:gd name="T42" fmla="*/ 2147483647 w 28"/>
                    <a:gd name="T43" fmla="*/ 2147483647 h 44"/>
                    <a:gd name="T44" fmla="*/ 2147483647 w 28"/>
                    <a:gd name="T45" fmla="*/ 2147483647 h 44"/>
                    <a:gd name="T46" fmla="*/ 2147483647 w 28"/>
                    <a:gd name="T47" fmla="*/ 2147483647 h 44"/>
                    <a:gd name="T48" fmla="*/ 2147483647 w 28"/>
                    <a:gd name="T49" fmla="*/ 2147483647 h 44"/>
                    <a:gd name="T50" fmla="*/ 500251475 w 28"/>
                    <a:gd name="T51" fmla="*/ 2147483647 h 44"/>
                    <a:gd name="T52" fmla="*/ 0 w 28"/>
                    <a:gd name="T53" fmla="*/ 2147483647 h 44"/>
                    <a:gd name="T54" fmla="*/ 0 w 28"/>
                    <a:gd name="T55" fmla="*/ 2147483647 h 44"/>
                    <a:gd name="T56" fmla="*/ 500251475 w 28"/>
                    <a:gd name="T57" fmla="*/ 2147483647 h 44"/>
                    <a:gd name="T58" fmla="*/ 1000502156 w 28"/>
                    <a:gd name="T59" fmla="*/ 2147483647 h 44"/>
                    <a:gd name="T60" fmla="*/ 1000502156 w 28"/>
                    <a:gd name="T61" fmla="*/ 2147483647 h 44"/>
                    <a:gd name="T62" fmla="*/ 1000502156 w 28"/>
                    <a:gd name="T63" fmla="*/ 2147483647 h 44"/>
                    <a:gd name="T64" fmla="*/ 1500123194 w 28"/>
                    <a:gd name="T65" fmla="*/ 2147483647 h 44"/>
                    <a:gd name="T66" fmla="*/ 2147483647 w 28"/>
                    <a:gd name="T67" fmla="*/ 2147483647 h 44"/>
                    <a:gd name="T68" fmla="*/ 2147483647 w 28"/>
                    <a:gd name="T69" fmla="*/ 2147483647 h 44"/>
                    <a:gd name="T70" fmla="*/ 2147483647 w 28"/>
                    <a:gd name="T71" fmla="*/ 2147483647 h 44"/>
                    <a:gd name="T72" fmla="*/ 2147483647 w 28"/>
                    <a:gd name="T73" fmla="*/ 2147483647 h 44"/>
                    <a:gd name="T74" fmla="*/ 2147483647 w 28"/>
                    <a:gd name="T75" fmla="*/ 2147483647 h 44"/>
                    <a:gd name="T76" fmla="*/ 2147483647 w 28"/>
                    <a:gd name="T77" fmla="*/ 2147483647 h 44"/>
                    <a:gd name="T78" fmla="*/ 2147483647 w 28"/>
                    <a:gd name="T79" fmla="*/ 2147483647 h 44"/>
                    <a:gd name="T80" fmla="*/ 2147483647 w 28"/>
                    <a:gd name="T81" fmla="*/ 2147483647 h 44"/>
                    <a:gd name="T82" fmla="*/ 2147483647 w 28"/>
                    <a:gd name="T83" fmla="*/ 2147483647 h 44"/>
                    <a:gd name="T84" fmla="*/ 2147483647 w 28"/>
                    <a:gd name="T85" fmla="*/ 2147483647 h 44"/>
                    <a:gd name="T86" fmla="*/ 2147483647 w 28"/>
                    <a:gd name="T87" fmla="*/ 2147483647 h 44"/>
                    <a:gd name="T88" fmla="*/ 2147483647 w 28"/>
                    <a:gd name="T89" fmla="*/ 2147483647 h 44"/>
                    <a:gd name="T90" fmla="*/ 2147483647 w 28"/>
                    <a:gd name="T91" fmla="*/ 2147483647 h 44"/>
                    <a:gd name="T92" fmla="*/ 2147483647 w 28"/>
                    <a:gd name="T93" fmla="*/ 2147483647 h 44"/>
                    <a:gd name="T94" fmla="*/ 2147483647 w 28"/>
                    <a:gd name="T95" fmla="*/ 2147483647 h 44"/>
                    <a:gd name="T96" fmla="*/ 2147483647 w 28"/>
                    <a:gd name="T97" fmla="*/ 2147483647 h 44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28"/>
                    <a:gd name="T148" fmla="*/ 0 h 44"/>
                    <a:gd name="T149" fmla="*/ 28 w 28"/>
                    <a:gd name="T150" fmla="*/ 44 h 44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28" h="44">
                      <a:moveTo>
                        <a:pt x="27" y="31"/>
                      </a:moveTo>
                      <a:lnTo>
                        <a:pt x="28" y="29"/>
                      </a:lnTo>
                      <a:lnTo>
                        <a:pt x="28" y="26"/>
                      </a:lnTo>
                      <a:lnTo>
                        <a:pt x="28" y="20"/>
                      </a:lnTo>
                      <a:lnTo>
                        <a:pt x="25" y="16"/>
                      </a:lnTo>
                      <a:lnTo>
                        <a:pt x="22" y="14"/>
                      </a:lnTo>
                      <a:lnTo>
                        <a:pt x="18" y="12"/>
                      </a:lnTo>
                      <a:lnTo>
                        <a:pt x="17" y="11"/>
                      </a:lnTo>
                      <a:lnTo>
                        <a:pt x="20" y="10"/>
                      </a:lnTo>
                      <a:lnTo>
                        <a:pt x="23" y="8"/>
                      </a:lnTo>
                      <a:lnTo>
                        <a:pt x="25" y="8"/>
                      </a:lnTo>
                      <a:lnTo>
                        <a:pt x="27" y="7"/>
                      </a:lnTo>
                      <a:lnTo>
                        <a:pt x="25" y="6"/>
                      </a:lnTo>
                      <a:lnTo>
                        <a:pt x="22" y="5"/>
                      </a:lnTo>
                      <a:lnTo>
                        <a:pt x="20" y="4"/>
                      </a:lnTo>
                      <a:lnTo>
                        <a:pt x="17" y="3"/>
                      </a:lnTo>
                      <a:lnTo>
                        <a:pt x="16" y="2"/>
                      </a:lnTo>
                      <a:lnTo>
                        <a:pt x="15" y="0"/>
                      </a:lnTo>
                      <a:lnTo>
                        <a:pt x="13" y="0"/>
                      </a:lnTo>
                      <a:lnTo>
                        <a:pt x="9" y="0"/>
                      </a:lnTo>
                      <a:lnTo>
                        <a:pt x="8" y="3"/>
                      </a:lnTo>
                      <a:lnTo>
                        <a:pt x="8" y="6"/>
                      </a:lnTo>
                      <a:lnTo>
                        <a:pt x="8" y="8"/>
                      </a:lnTo>
                      <a:lnTo>
                        <a:pt x="8" y="11"/>
                      </a:lnTo>
                      <a:lnTo>
                        <a:pt x="5" y="13"/>
                      </a:lnTo>
                      <a:lnTo>
                        <a:pt x="1" y="14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1" y="21"/>
                      </a:lnTo>
                      <a:lnTo>
                        <a:pt x="2" y="22"/>
                      </a:lnTo>
                      <a:lnTo>
                        <a:pt x="2" y="23"/>
                      </a:lnTo>
                      <a:lnTo>
                        <a:pt x="2" y="26"/>
                      </a:lnTo>
                      <a:lnTo>
                        <a:pt x="3" y="27"/>
                      </a:lnTo>
                      <a:lnTo>
                        <a:pt x="5" y="29"/>
                      </a:lnTo>
                      <a:lnTo>
                        <a:pt x="6" y="30"/>
                      </a:lnTo>
                      <a:lnTo>
                        <a:pt x="7" y="33"/>
                      </a:lnTo>
                      <a:lnTo>
                        <a:pt x="8" y="35"/>
                      </a:lnTo>
                      <a:lnTo>
                        <a:pt x="7" y="37"/>
                      </a:lnTo>
                      <a:lnTo>
                        <a:pt x="7" y="40"/>
                      </a:lnTo>
                      <a:lnTo>
                        <a:pt x="8" y="42"/>
                      </a:lnTo>
                      <a:lnTo>
                        <a:pt x="12" y="44"/>
                      </a:lnTo>
                      <a:lnTo>
                        <a:pt x="15" y="44"/>
                      </a:lnTo>
                      <a:lnTo>
                        <a:pt x="17" y="43"/>
                      </a:lnTo>
                      <a:lnTo>
                        <a:pt x="20" y="41"/>
                      </a:lnTo>
                      <a:lnTo>
                        <a:pt x="22" y="38"/>
                      </a:lnTo>
                      <a:lnTo>
                        <a:pt x="24" y="36"/>
                      </a:lnTo>
                      <a:lnTo>
                        <a:pt x="27" y="34"/>
                      </a:lnTo>
                      <a:lnTo>
                        <a:pt x="27" y="33"/>
                      </a:lnTo>
                      <a:lnTo>
                        <a:pt x="27" y="31"/>
                      </a:lnTo>
                      <a:close/>
                    </a:path>
                  </a:pathLst>
                </a:custGeom>
                <a:solidFill>
                  <a:srgbClr val="3FF2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pic>
            <p:nvPicPr>
              <p:cNvPr id="34868" name="Picture 25" descr="C:\Users\nativi\Pictures\Raccolta multimediale Microsoft\fl00138_.wmf"/>
              <p:cNvPicPr>
                <a:picLocks noChangeAspect="1" noChangeArrowheads="1"/>
              </p:cNvPicPr>
              <p:nvPr/>
            </p:nvPicPr>
            <p:blipFill>
              <a:blip r:embed="rId16" cstate="print"/>
              <a:srcRect l="12560" t="7132" r="9180" b="6880"/>
              <a:stretch>
                <a:fillRect/>
              </a:stretch>
            </p:blipFill>
            <p:spPr bwMode="auto">
              <a:xfrm>
                <a:off x="1101103" y="2846912"/>
                <a:ext cx="571506" cy="7858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34863" name="Picture 2" descr="C:\Users\nativi\Pictures\Raccolta multimediale Microsoft\j0161712.wmf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7429520" y="3000372"/>
              <a:ext cx="430216" cy="4707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864" name="Picture 10" descr="C:\Users\nativi\Pictures\Raccolta multimediale Microsoft\j0161628.wmf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7500958" y="2922600"/>
              <a:ext cx="303254" cy="149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865" name="Picture 12" descr="C:\Users\nativi\Pictures\Raccolta multimediale Microsoft\j0161676.wmf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7786710" y="2786058"/>
              <a:ext cx="257162" cy="150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866" name="Picture 24" descr="C:\Users\nativi\Pictures\Raccolta multimediale Microsoft\j0161764.wmf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6891415" y="3151026"/>
              <a:ext cx="151383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4827" name="Immagine 79" descr="FP7.jpg"/>
          <p:cNvPicPr>
            <a:picLocks noChangeAspect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32235" y="5737225"/>
            <a:ext cx="595313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8" name="Immagine 80" descr="GEOSS3.bmp"/>
          <p:cNvPicPr>
            <a:picLocks noChangeAspect="1"/>
          </p:cNvPicPr>
          <p:nvPr/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980728"/>
            <a:ext cx="1357313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" name="Rettangolo 65"/>
          <p:cNvSpPr/>
          <p:nvPr/>
        </p:nvSpPr>
        <p:spPr>
          <a:xfrm>
            <a:off x="648072" y="1340768"/>
            <a:ext cx="1691680" cy="923330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Promote </a:t>
            </a:r>
            <a:br>
              <a:rPr lang="en-US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GEO in S&amp;T Communities</a:t>
            </a:r>
            <a:endParaRPr lang="it-IT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Rettangolo arrotondato 70"/>
          <p:cNvSpPr/>
          <p:nvPr/>
        </p:nvSpPr>
        <p:spPr>
          <a:xfrm>
            <a:off x="1779910" y="2508771"/>
            <a:ext cx="992188" cy="223944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60" name="CasellaDiTesto 74"/>
          <p:cNvSpPr txBox="1">
            <a:spLocks noChangeArrowheads="1"/>
          </p:cNvSpPr>
          <p:nvPr/>
        </p:nvSpPr>
        <p:spPr bwMode="auto">
          <a:xfrm>
            <a:off x="1965648" y="2636912"/>
            <a:ext cx="635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b="1" dirty="0"/>
              <a:t>WP2</a:t>
            </a:r>
          </a:p>
        </p:txBody>
      </p:sp>
      <p:sp>
        <p:nvSpPr>
          <p:cNvPr id="61" name="Rettangolo 61"/>
          <p:cNvSpPr/>
          <p:nvPr/>
        </p:nvSpPr>
        <p:spPr>
          <a:xfrm>
            <a:off x="6012160" y="1340768"/>
            <a:ext cx="2654648" cy="923330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Engage S&amp;T Communities in Developing GEOSS</a:t>
            </a:r>
            <a:endParaRPr lang="it-IT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Rettangolo arrotondato 71"/>
          <p:cNvSpPr/>
          <p:nvPr/>
        </p:nvSpPr>
        <p:spPr>
          <a:xfrm>
            <a:off x="5435923" y="2492896"/>
            <a:ext cx="1012825" cy="223944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63" name="CasellaDiTesto 75"/>
          <p:cNvSpPr txBox="1">
            <a:spLocks noChangeArrowheads="1"/>
          </p:cNvSpPr>
          <p:nvPr/>
        </p:nvSpPr>
        <p:spPr bwMode="auto">
          <a:xfrm>
            <a:off x="5637535" y="2641674"/>
            <a:ext cx="6350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b="1"/>
              <a:t>WP3</a:t>
            </a:r>
          </a:p>
        </p:txBody>
      </p:sp>
      <p:sp>
        <p:nvSpPr>
          <p:cNvPr id="65" name="Rettangolo arrotondato 72"/>
          <p:cNvSpPr/>
          <p:nvPr/>
        </p:nvSpPr>
        <p:spPr>
          <a:xfrm>
            <a:off x="1695773" y="4005064"/>
            <a:ext cx="4857750" cy="500062"/>
          </a:xfrm>
          <a:prstGeom prst="roundRect">
            <a:avLst/>
          </a:prstGeom>
          <a:solidFill>
            <a:schemeClr val="bg1">
              <a:lumMod val="85000"/>
              <a:alpha val="19000"/>
            </a:schemeClr>
          </a:solidFill>
          <a:ln>
            <a:prstDash val="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66" name="Rettangolo arrotondato 73"/>
          <p:cNvSpPr/>
          <p:nvPr/>
        </p:nvSpPr>
        <p:spPr>
          <a:xfrm>
            <a:off x="1695773" y="3416747"/>
            <a:ext cx="4857750" cy="500062"/>
          </a:xfrm>
          <a:prstGeom prst="roundRect">
            <a:avLst/>
          </a:prstGeom>
          <a:solidFill>
            <a:schemeClr val="bg1">
              <a:lumMod val="85000"/>
              <a:alpha val="19000"/>
            </a:schemeClr>
          </a:solidFill>
          <a:ln>
            <a:prstDash val="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67" name="CasellaDiTesto 76"/>
          <p:cNvSpPr txBox="1">
            <a:spLocks noChangeArrowheads="1"/>
          </p:cNvSpPr>
          <p:nvPr/>
        </p:nvSpPr>
        <p:spPr bwMode="auto">
          <a:xfrm>
            <a:off x="2641923" y="4074914"/>
            <a:ext cx="31464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b="1"/>
              <a:t>WP5</a:t>
            </a:r>
            <a:r>
              <a:rPr lang="it-IT"/>
              <a:t> </a:t>
            </a:r>
            <a:r>
              <a:rPr lang="it-IT" i="1"/>
              <a:t>Dissemination &amp; Outreach</a:t>
            </a:r>
          </a:p>
        </p:txBody>
      </p:sp>
      <p:sp>
        <p:nvSpPr>
          <p:cNvPr id="68" name="CasellaDiTesto 81"/>
          <p:cNvSpPr txBox="1">
            <a:spLocks noChangeArrowheads="1"/>
          </p:cNvSpPr>
          <p:nvPr/>
        </p:nvSpPr>
        <p:spPr bwMode="auto">
          <a:xfrm>
            <a:off x="2343473" y="3499297"/>
            <a:ext cx="37449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b="1"/>
              <a:t>WP4</a:t>
            </a:r>
            <a:r>
              <a:rPr lang="it-IT"/>
              <a:t> </a:t>
            </a:r>
            <a:r>
              <a:rPr lang="it-IT" i="1"/>
              <a:t>EGIDA Methodology &amp; Use cases</a:t>
            </a:r>
          </a:p>
        </p:txBody>
      </p:sp>
      <p:sp>
        <p:nvSpPr>
          <p:cNvPr id="70" name="Title 69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642942"/>
          </a:xfrm>
        </p:spPr>
        <p:txBody>
          <a:bodyPr/>
          <a:lstStyle/>
          <a:p>
            <a:pPr lvl="0">
              <a:defRPr/>
            </a:pPr>
            <a:r>
              <a:rPr lang="en-US" dirty="0" smtClean="0">
                <a:cs typeface="Arial" charset="0"/>
              </a:rPr>
              <a:t>EGIDA APPROACH</a:t>
            </a:r>
            <a:endParaRPr lang="it-IT" sz="4000" dirty="0"/>
          </a:p>
        </p:txBody>
      </p:sp>
      <p:sp>
        <p:nvSpPr>
          <p:cNvPr id="73" name="Line Callout 2 (Accent Bar) 72"/>
          <p:cNvSpPr/>
          <p:nvPr/>
        </p:nvSpPr>
        <p:spPr>
          <a:xfrm>
            <a:off x="7127776" y="4653136"/>
            <a:ext cx="2016224" cy="288032"/>
          </a:xfrm>
          <a:prstGeom prst="accentCallout2">
            <a:avLst>
              <a:gd name="adj1" fmla="val 18750"/>
              <a:gd name="adj2" fmla="val -3664"/>
              <a:gd name="adj3" fmla="val -13930"/>
              <a:gd name="adj4" fmla="val -18001"/>
              <a:gd name="adj5" fmla="val -74244"/>
              <a:gd name="adj6" fmla="val -453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i="1" dirty="0" smtClean="0">
                <a:solidFill>
                  <a:srgbClr val="336698"/>
                </a:solidFill>
                <a:latin typeface="Arial" pitchFamily="34" charset="0"/>
                <a:cs typeface="Arial" pitchFamily="34" charset="0"/>
              </a:rPr>
              <a:t>Exploitation</a:t>
            </a:r>
            <a:endParaRPr lang="it-IT" i="1" dirty="0">
              <a:solidFill>
                <a:srgbClr val="33669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Line Callout 2 (Accent Bar) 73"/>
          <p:cNvSpPr/>
          <p:nvPr/>
        </p:nvSpPr>
        <p:spPr>
          <a:xfrm>
            <a:off x="6767736" y="3501008"/>
            <a:ext cx="2376264" cy="936104"/>
          </a:xfrm>
          <a:prstGeom prst="accentCallout2">
            <a:avLst>
              <a:gd name="adj1" fmla="val 18750"/>
              <a:gd name="adj2" fmla="val -3240"/>
              <a:gd name="adj3" fmla="val 10491"/>
              <a:gd name="adj4" fmla="val -20265"/>
              <a:gd name="adj5" fmla="val 9073"/>
              <a:gd name="adj6" fmla="val -21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1200"/>
              </a:spcBef>
              <a:defRPr/>
            </a:pPr>
            <a:r>
              <a:rPr lang="en-US" i="1" dirty="0" err="1" smtClean="0">
                <a:solidFill>
                  <a:srgbClr val="336698"/>
                </a:solidFill>
                <a:latin typeface="Arial" pitchFamily="34" charset="0"/>
                <a:cs typeface="Arial" pitchFamily="34" charset="0"/>
              </a:rPr>
              <a:t>SoS</a:t>
            </a:r>
            <a:r>
              <a:rPr lang="en-US" i="1" dirty="0" smtClean="0">
                <a:solidFill>
                  <a:srgbClr val="336698"/>
                </a:solidFill>
                <a:latin typeface="Arial" pitchFamily="34" charset="0"/>
                <a:cs typeface="Arial" pitchFamily="34" charset="0"/>
              </a:rPr>
              <a:t> engineering process /</a:t>
            </a:r>
            <a:br>
              <a:rPr lang="en-US" i="1" dirty="0" smtClean="0">
                <a:solidFill>
                  <a:srgbClr val="336698"/>
                </a:solidFill>
                <a:latin typeface="Arial" pitchFamily="34" charset="0"/>
                <a:cs typeface="Arial" pitchFamily="34" charset="0"/>
              </a:rPr>
            </a:br>
            <a:r>
              <a:rPr lang="en-US" i="1" dirty="0" smtClean="0">
                <a:solidFill>
                  <a:srgbClr val="336698"/>
                </a:solidFill>
                <a:latin typeface="Arial" pitchFamily="34" charset="0"/>
                <a:cs typeface="Arial" pitchFamily="34" charset="0"/>
              </a:rPr>
              <a:t>Lower Entry Barriers</a:t>
            </a:r>
            <a:endParaRPr lang="it-IT" i="1" dirty="0">
              <a:solidFill>
                <a:srgbClr val="336698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5" name="Picture 74" descr="GMES-new1.bmp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467544" y="4149080"/>
            <a:ext cx="864096" cy="455459"/>
          </a:xfrm>
          <a:prstGeom prst="rect">
            <a:avLst/>
          </a:prstGeom>
        </p:spPr>
      </p:pic>
      <p:pic>
        <p:nvPicPr>
          <p:cNvPr id="76" name="Picture 75" descr="Inspire.jpg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611560" y="3501008"/>
            <a:ext cx="504056" cy="5148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0" grpId="0"/>
      <p:bldP spid="62" grpId="0" animBg="1"/>
      <p:bldP spid="63" grpId="0"/>
      <p:bldP spid="65" grpId="0" animBg="1"/>
      <p:bldP spid="66" grpId="0" animBg="1"/>
      <p:bldP spid="67" grpId="0"/>
      <p:bldP spid="68" grpId="0"/>
      <p:bldP spid="73" grpId="0" animBg="1"/>
      <p:bldP spid="7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sz="4000" dirty="0" smtClean="0"/>
              <a:t>EGIDA </a:t>
            </a:r>
            <a:r>
              <a:rPr lang="en-US" sz="4000" dirty="0" smtClean="0"/>
              <a:t>Approach</a:t>
            </a: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28737"/>
            <a:ext cx="8229600" cy="632112"/>
          </a:xfrm>
        </p:spPr>
        <p:txBody>
          <a:bodyPr/>
          <a:lstStyle/>
          <a:p>
            <a:r>
              <a:rPr lang="it-IT" dirty="0" err="1" smtClean="0"/>
              <a:t>Bottom-up</a:t>
            </a:r>
            <a:r>
              <a:rPr lang="it-IT" dirty="0" smtClean="0"/>
              <a:t> and </a:t>
            </a:r>
            <a:r>
              <a:rPr lang="it-IT" dirty="0" err="1" smtClean="0"/>
              <a:t>Top-down</a:t>
            </a:r>
            <a:r>
              <a:rPr lang="it-IT" dirty="0" smtClean="0"/>
              <a:t> </a:t>
            </a:r>
            <a:r>
              <a:rPr lang="it-IT" dirty="0" err="1" smtClean="0"/>
              <a:t>approach</a:t>
            </a:r>
            <a:endParaRPr lang="it-IT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2411760" y="2492896"/>
          <a:ext cx="4320480" cy="3096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Immagine 7" descr="GEO1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DFD"/>
              </a:clrFrom>
              <a:clrTo>
                <a:srgbClr val="FF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91680" y="2619878"/>
            <a:ext cx="1065213" cy="53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perspectiveAbove"/>
            <a:lightRig rig="threePt" dir="t"/>
          </a:scene3d>
        </p:spPr>
      </p:pic>
      <p:pic>
        <p:nvPicPr>
          <p:cNvPr id="7" name="Immagine 80" descr="GEOSS3.bmp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2547870"/>
            <a:ext cx="1244759" cy="796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perspectiveAbove"/>
            <a:lightRig rig="threePt" dir="t"/>
          </a:scene3d>
        </p:spPr>
      </p:pic>
      <p:pic>
        <p:nvPicPr>
          <p:cNvPr id="8" name="Picture 7" descr="GMES-new1.bmp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403648" y="3844014"/>
            <a:ext cx="1092908" cy="576064"/>
          </a:xfrm>
          <a:prstGeom prst="rect">
            <a:avLst/>
          </a:prstGeom>
          <a:scene3d>
            <a:camera prst="perspectiveAbove"/>
            <a:lightRig rig="threePt" dir="t"/>
          </a:scene3d>
        </p:spPr>
      </p:pic>
      <p:pic>
        <p:nvPicPr>
          <p:cNvPr id="9" name="Picture 8" descr="Inspire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95536" y="3627990"/>
            <a:ext cx="792088" cy="809122"/>
          </a:xfrm>
          <a:prstGeom prst="rect">
            <a:avLst/>
          </a:prstGeom>
          <a:scene3d>
            <a:camera prst="perspectiveAbove"/>
            <a:lightRig rig="threePt" dir="t"/>
          </a:scene3d>
        </p:spPr>
      </p:pic>
      <p:pic>
        <p:nvPicPr>
          <p:cNvPr id="10" name="Picture 14" descr="C:\Users\nativi\Pictures\Raccolta multimediale Microsoft\j0440392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732240" y="3573016"/>
            <a:ext cx="947738" cy="947737"/>
          </a:xfrm>
          <a:prstGeom prst="rect">
            <a:avLst/>
          </a:prstGeom>
          <a:scene3d>
            <a:camera prst="perspectiveAbove"/>
            <a:lightRig rig="threePt" dir="t"/>
          </a:scene3d>
        </p:spPr>
      </p:pic>
      <p:grpSp>
        <p:nvGrpSpPr>
          <p:cNvPr id="11" name="Gruppo 68"/>
          <p:cNvGrpSpPr>
            <a:grpSpLocks/>
          </p:cNvGrpSpPr>
          <p:nvPr/>
        </p:nvGrpSpPr>
        <p:grpSpPr bwMode="auto">
          <a:xfrm>
            <a:off x="6517630" y="4384303"/>
            <a:ext cx="1714500" cy="1204913"/>
            <a:chOff x="6824678" y="2484456"/>
            <a:chExt cx="1533536" cy="990169"/>
          </a:xfrm>
        </p:grpSpPr>
        <p:pic>
          <p:nvPicPr>
            <p:cNvPr id="12" name="Picture 3" descr="C:\Users\nativi\Pictures\Raccolta multimediale Microsoft\j0161684.wmf"/>
            <p:cNvPicPr>
              <a:picLocks noChangeAspect="1" noChangeArrowheads="1"/>
            </p:cNvPicPr>
            <p:nvPr/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143768" y="2886071"/>
              <a:ext cx="494901" cy="428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perspectiveAbove"/>
              <a:lightRig rig="threePt" dir="t"/>
            </a:scene3d>
          </p:spPr>
        </p:pic>
        <p:pic>
          <p:nvPicPr>
            <p:cNvPr id="13" name="Picture 4" descr="C:\Users\nativi\Pictures\Raccolta multimediale Microsoft\j0161780.wmf"/>
            <p:cNvPicPr>
              <a:picLocks noChangeAspect="1" noChangeArrowheads="1"/>
            </p:cNvPicPr>
            <p:nvPr/>
          </p:nvPicPr>
          <p:blipFill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929454" y="3113085"/>
              <a:ext cx="458763" cy="361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perspectiveAbove"/>
              <a:lightRig rig="threePt" dir="t"/>
            </a:scene3d>
          </p:spPr>
        </p:pic>
        <p:pic>
          <p:nvPicPr>
            <p:cNvPr id="14" name="Picture 5" descr="C:\Users\nativi\Pictures\Raccolta multimediale Microsoft\j0161692.wmf"/>
            <p:cNvPicPr>
              <a:picLocks noChangeAspect="1" noChangeArrowheads="1"/>
            </p:cNvPicPr>
            <p:nvPr/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964379" y="2484456"/>
              <a:ext cx="345983" cy="5095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perspectiveAbove"/>
              <a:lightRig rig="threePt" dir="t"/>
            </a:scene3d>
          </p:spPr>
        </p:pic>
        <p:pic>
          <p:nvPicPr>
            <p:cNvPr id="15" name="Picture 6" descr="C:\Users\nativi\Pictures\Raccolta multimediale Microsoft\j0161690.wmf"/>
            <p:cNvPicPr>
              <a:picLocks noChangeAspect="1" noChangeArrowheads="1"/>
            </p:cNvPicPr>
            <p:nvPr/>
          </p:nvPicPr>
          <p:blipFill>
            <a:blip r:embed="rId1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521596" y="2643182"/>
              <a:ext cx="290837" cy="357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perspectiveAbove"/>
              <a:lightRig rig="threePt" dir="t"/>
            </a:scene3d>
          </p:spPr>
        </p:pic>
        <p:pic>
          <p:nvPicPr>
            <p:cNvPr id="16" name="Picture 7" descr="C:\Users\nativi\Pictures\Raccolta multimediale Microsoft\j0161694.wmf"/>
            <p:cNvPicPr>
              <a:picLocks noChangeAspect="1" noChangeArrowheads="1"/>
            </p:cNvPicPr>
            <p:nvPr/>
          </p:nvPicPr>
          <p:blipFill>
            <a:blip r:embed="rId1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858148" y="3000372"/>
              <a:ext cx="438379" cy="428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perspectiveAbove"/>
              <a:lightRig rig="threePt" dir="t"/>
            </a:scene3d>
          </p:spPr>
        </p:pic>
        <p:pic>
          <p:nvPicPr>
            <p:cNvPr id="17" name="Picture 8" descr="C:\Users\nativi\Pictures\Raccolta multimediale Microsoft\j0161750.wmf"/>
            <p:cNvPicPr>
              <a:picLocks noChangeAspect="1" noChangeArrowheads="1"/>
            </p:cNvPicPr>
            <p:nvPr/>
          </p:nvPicPr>
          <p:blipFill>
            <a:blip r:embed="rId1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358082" y="2640007"/>
              <a:ext cx="240643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perspectiveAbove"/>
              <a:lightRig rig="threePt" dir="t"/>
            </a:scene3d>
          </p:spPr>
        </p:pic>
        <p:pic>
          <p:nvPicPr>
            <p:cNvPr id="18" name="Picture 9" descr="C:\Users\nativi\Pictures\Raccolta multimediale Microsoft\j0161634.wmf"/>
            <p:cNvPicPr>
              <a:picLocks noChangeAspect="1" noChangeArrowheads="1"/>
            </p:cNvPicPr>
            <p:nvPr/>
          </p:nvPicPr>
          <p:blipFill>
            <a:blip r:embed="rId1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373957" y="2839555"/>
              <a:ext cx="214299" cy="167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perspectiveAbove"/>
              <a:lightRig rig="threePt" dir="t"/>
            </a:scene3d>
          </p:spPr>
        </p:pic>
        <p:pic>
          <p:nvPicPr>
            <p:cNvPr id="19" name="Picture 11" descr="C:\Users\nativi\Pictures\Raccolta multimediale Microsoft\j0161778.wmf"/>
            <p:cNvPicPr>
              <a:picLocks noChangeAspect="1" noChangeArrowheads="1"/>
            </p:cNvPicPr>
            <p:nvPr/>
          </p:nvPicPr>
          <p:blipFill>
            <a:blip r:embed="rId1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001024" y="2714620"/>
              <a:ext cx="285752" cy="145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perspectiveAbove"/>
              <a:lightRig rig="threePt" dir="t"/>
            </a:scene3d>
          </p:spPr>
        </p:pic>
        <p:pic>
          <p:nvPicPr>
            <p:cNvPr id="20" name="Picture 13" descr="C:\Users\nativi\Pictures\Raccolta multimediale Microsoft\j0161648.wmf"/>
            <p:cNvPicPr>
              <a:picLocks noChangeAspect="1" noChangeArrowheads="1"/>
            </p:cNvPicPr>
            <p:nvPr/>
          </p:nvPicPr>
          <p:blipFill>
            <a:blip r:embed="rId2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072462" y="2786058"/>
              <a:ext cx="285752" cy="1835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perspectiveAbove"/>
              <a:lightRig rig="threePt" dir="t"/>
            </a:scene3d>
          </p:spPr>
        </p:pic>
        <p:pic>
          <p:nvPicPr>
            <p:cNvPr id="21" name="Picture 14" descr="C:\Users\nativi\Pictures\Raccolta multimediale Microsoft\j0161762.wmf"/>
            <p:cNvPicPr>
              <a:picLocks noChangeAspect="1" noChangeArrowheads="1"/>
            </p:cNvPicPr>
            <p:nvPr/>
          </p:nvPicPr>
          <p:blipFill>
            <a:blip r:embed="rId2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715272" y="2571744"/>
              <a:ext cx="309845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perspectiveAbove"/>
              <a:lightRig rig="threePt" dir="t"/>
            </a:scene3d>
          </p:spPr>
        </p:pic>
        <p:pic>
          <p:nvPicPr>
            <p:cNvPr id="22" name="Picture 16" descr="C:\Users\nativi\Pictures\Raccolta multimediale Microsoft\j0161700.wmf"/>
            <p:cNvPicPr>
              <a:picLocks noChangeAspect="1" noChangeArrowheads="1"/>
            </p:cNvPicPr>
            <p:nvPr/>
          </p:nvPicPr>
          <p:blipFill>
            <a:blip r:embed="rId2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858148" y="2857496"/>
              <a:ext cx="357190" cy="216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perspectiveAbove"/>
              <a:lightRig rig="threePt" dir="t"/>
            </a:scene3d>
          </p:spPr>
        </p:pic>
        <p:grpSp>
          <p:nvGrpSpPr>
            <p:cNvPr id="23" name="Gruppo 39"/>
            <p:cNvGrpSpPr>
              <a:grpSpLocks/>
            </p:cNvGrpSpPr>
            <p:nvPr/>
          </p:nvGrpSpPr>
          <p:grpSpPr bwMode="auto">
            <a:xfrm>
              <a:off x="7664472" y="2941634"/>
              <a:ext cx="285752" cy="214314"/>
              <a:chOff x="6286500" y="3721100"/>
              <a:chExt cx="928688" cy="630238"/>
            </a:xfrm>
          </p:grpSpPr>
          <p:sp>
            <p:nvSpPr>
              <p:cNvPr id="52" name="Freeform 22"/>
              <p:cNvSpPr>
                <a:spLocks/>
              </p:cNvSpPr>
              <p:nvPr/>
            </p:nvSpPr>
            <p:spPr bwMode="auto">
              <a:xfrm>
                <a:off x="6292850" y="3724275"/>
                <a:ext cx="922338" cy="627063"/>
              </a:xfrm>
              <a:custGeom>
                <a:avLst/>
                <a:gdLst>
                  <a:gd name="T0" fmla="*/ 2147483647 w 3487"/>
                  <a:gd name="T1" fmla="*/ 148004593 h 2371"/>
                  <a:gd name="T2" fmla="*/ 2147483647 w 3487"/>
                  <a:gd name="T3" fmla="*/ 2147483647 h 2371"/>
                  <a:gd name="T4" fmla="*/ 2147483647 w 3487"/>
                  <a:gd name="T5" fmla="*/ 2147483647 h 2371"/>
                  <a:gd name="T6" fmla="*/ 2147483647 w 3487"/>
                  <a:gd name="T7" fmla="*/ 2147483647 h 2371"/>
                  <a:gd name="T8" fmla="*/ 2147483647 w 3487"/>
                  <a:gd name="T9" fmla="*/ 2147483647 h 2371"/>
                  <a:gd name="T10" fmla="*/ 2147483647 w 3487"/>
                  <a:gd name="T11" fmla="*/ 2147483647 h 2371"/>
                  <a:gd name="T12" fmla="*/ 2147483647 w 3487"/>
                  <a:gd name="T13" fmla="*/ 2147483647 h 2371"/>
                  <a:gd name="T14" fmla="*/ 2147483647 w 3487"/>
                  <a:gd name="T15" fmla="*/ 2147483647 h 2371"/>
                  <a:gd name="T16" fmla="*/ 2147483647 w 3487"/>
                  <a:gd name="T17" fmla="*/ 2147483647 h 2371"/>
                  <a:gd name="T18" fmla="*/ 2147483647 w 3487"/>
                  <a:gd name="T19" fmla="*/ 2147483647 h 2371"/>
                  <a:gd name="T20" fmla="*/ 2147483647 w 3487"/>
                  <a:gd name="T21" fmla="*/ 2147483647 h 2371"/>
                  <a:gd name="T22" fmla="*/ 2147483647 w 3487"/>
                  <a:gd name="T23" fmla="*/ 2147483647 h 2371"/>
                  <a:gd name="T24" fmla="*/ 2147483647 w 3487"/>
                  <a:gd name="T25" fmla="*/ 2147483647 h 2371"/>
                  <a:gd name="T26" fmla="*/ 2147483647 w 3487"/>
                  <a:gd name="T27" fmla="*/ 2147483647 h 2371"/>
                  <a:gd name="T28" fmla="*/ 1350939917 w 3487"/>
                  <a:gd name="T29" fmla="*/ 2147483647 h 2371"/>
                  <a:gd name="T30" fmla="*/ 2109701973 w 3487"/>
                  <a:gd name="T31" fmla="*/ 2147483647 h 2371"/>
                  <a:gd name="T32" fmla="*/ 2147483647 w 3487"/>
                  <a:gd name="T33" fmla="*/ 2147483647 h 2371"/>
                  <a:gd name="T34" fmla="*/ 1498984779 w 3487"/>
                  <a:gd name="T35" fmla="*/ 2147483647 h 2371"/>
                  <a:gd name="T36" fmla="*/ 2147483647 w 3487"/>
                  <a:gd name="T37" fmla="*/ 2147483647 h 2371"/>
                  <a:gd name="T38" fmla="*/ 2147483647 w 3487"/>
                  <a:gd name="T39" fmla="*/ 2147483647 h 2371"/>
                  <a:gd name="T40" fmla="*/ 2147483647 w 3487"/>
                  <a:gd name="T41" fmla="*/ 2147483647 h 2371"/>
                  <a:gd name="T42" fmla="*/ 2147483647 w 3487"/>
                  <a:gd name="T43" fmla="*/ 2147483647 h 2371"/>
                  <a:gd name="T44" fmla="*/ 2147483647 w 3487"/>
                  <a:gd name="T45" fmla="*/ 2147483647 h 2371"/>
                  <a:gd name="T46" fmla="*/ 2147483647 w 3487"/>
                  <a:gd name="T47" fmla="*/ 2147483647 h 2371"/>
                  <a:gd name="T48" fmla="*/ 2147483647 w 3487"/>
                  <a:gd name="T49" fmla="*/ 2147483647 h 2371"/>
                  <a:gd name="T50" fmla="*/ 2147483647 w 3487"/>
                  <a:gd name="T51" fmla="*/ 2147483647 h 2371"/>
                  <a:gd name="T52" fmla="*/ 2147483647 w 3487"/>
                  <a:gd name="T53" fmla="*/ 2147483647 h 2371"/>
                  <a:gd name="T54" fmla="*/ 2147483647 w 3487"/>
                  <a:gd name="T55" fmla="*/ 2147483647 h 2371"/>
                  <a:gd name="T56" fmla="*/ 2147483647 w 3487"/>
                  <a:gd name="T57" fmla="*/ 2147483647 h 2371"/>
                  <a:gd name="T58" fmla="*/ 2147483647 w 3487"/>
                  <a:gd name="T59" fmla="*/ 2147483647 h 2371"/>
                  <a:gd name="T60" fmla="*/ 2147483647 w 3487"/>
                  <a:gd name="T61" fmla="*/ 2147483647 h 2371"/>
                  <a:gd name="T62" fmla="*/ 2147483647 w 3487"/>
                  <a:gd name="T63" fmla="*/ 2147483647 h 2371"/>
                  <a:gd name="T64" fmla="*/ 2147483647 w 3487"/>
                  <a:gd name="T65" fmla="*/ 2147483647 h 2371"/>
                  <a:gd name="T66" fmla="*/ 2147483647 w 3487"/>
                  <a:gd name="T67" fmla="*/ 2147483647 h 2371"/>
                  <a:gd name="T68" fmla="*/ 2147483647 w 3487"/>
                  <a:gd name="T69" fmla="*/ 2147483647 h 2371"/>
                  <a:gd name="T70" fmla="*/ 2147483647 w 3487"/>
                  <a:gd name="T71" fmla="*/ 2147483647 h 2371"/>
                  <a:gd name="T72" fmla="*/ 2147483647 w 3487"/>
                  <a:gd name="T73" fmla="*/ 2147483647 h 2371"/>
                  <a:gd name="T74" fmla="*/ 2147483647 w 3487"/>
                  <a:gd name="T75" fmla="*/ 2147483647 h 2371"/>
                  <a:gd name="T76" fmla="*/ 2147483647 w 3487"/>
                  <a:gd name="T77" fmla="*/ 2147483647 h 2371"/>
                  <a:gd name="T78" fmla="*/ 2147483647 w 3487"/>
                  <a:gd name="T79" fmla="*/ 2147483647 h 2371"/>
                  <a:gd name="T80" fmla="*/ 2147483647 w 3487"/>
                  <a:gd name="T81" fmla="*/ 2147483647 h 2371"/>
                  <a:gd name="T82" fmla="*/ 2147483647 w 3487"/>
                  <a:gd name="T83" fmla="*/ 2147483647 h 2371"/>
                  <a:gd name="T84" fmla="*/ 2147483647 w 3487"/>
                  <a:gd name="T85" fmla="*/ 2147483647 h 2371"/>
                  <a:gd name="T86" fmla="*/ 2147483647 w 3487"/>
                  <a:gd name="T87" fmla="*/ 2147483647 h 2371"/>
                  <a:gd name="T88" fmla="*/ 2147483647 w 3487"/>
                  <a:gd name="T89" fmla="*/ 2147483647 h 2371"/>
                  <a:gd name="T90" fmla="*/ 2147483647 w 3487"/>
                  <a:gd name="T91" fmla="*/ 0 h 2371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3487"/>
                  <a:gd name="T139" fmla="*/ 0 h 2371"/>
                  <a:gd name="T140" fmla="*/ 3487 w 3487"/>
                  <a:gd name="T141" fmla="*/ 2371 h 2371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3487" h="2371">
                    <a:moveTo>
                      <a:pt x="3161" y="0"/>
                    </a:moveTo>
                    <a:lnTo>
                      <a:pt x="3039" y="37"/>
                    </a:lnTo>
                    <a:lnTo>
                      <a:pt x="3005" y="8"/>
                    </a:lnTo>
                    <a:lnTo>
                      <a:pt x="2867" y="84"/>
                    </a:lnTo>
                    <a:lnTo>
                      <a:pt x="2867" y="244"/>
                    </a:lnTo>
                    <a:lnTo>
                      <a:pt x="2946" y="346"/>
                    </a:lnTo>
                    <a:lnTo>
                      <a:pt x="2823" y="312"/>
                    </a:lnTo>
                    <a:lnTo>
                      <a:pt x="2672" y="232"/>
                    </a:lnTo>
                    <a:lnTo>
                      <a:pt x="2613" y="283"/>
                    </a:lnTo>
                    <a:lnTo>
                      <a:pt x="2516" y="262"/>
                    </a:lnTo>
                    <a:lnTo>
                      <a:pt x="2499" y="283"/>
                    </a:lnTo>
                    <a:lnTo>
                      <a:pt x="2537" y="334"/>
                    </a:lnTo>
                    <a:lnTo>
                      <a:pt x="2380" y="321"/>
                    </a:lnTo>
                    <a:lnTo>
                      <a:pt x="2368" y="359"/>
                    </a:lnTo>
                    <a:lnTo>
                      <a:pt x="2406" y="410"/>
                    </a:lnTo>
                    <a:lnTo>
                      <a:pt x="2330" y="435"/>
                    </a:lnTo>
                    <a:lnTo>
                      <a:pt x="2280" y="379"/>
                    </a:lnTo>
                    <a:lnTo>
                      <a:pt x="2203" y="363"/>
                    </a:lnTo>
                    <a:lnTo>
                      <a:pt x="2094" y="405"/>
                    </a:lnTo>
                    <a:lnTo>
                      <a:pt x="1996" y="405"/>
                    </a:lnTo>
                    <a:lnTo>
                      <a:pt x="1941" y="355"/>
                    </a:lnTo>
                    <a:lnTo>
                      <a:pt x="1819" y="350"/>
                    </a:lnTo>
                    <a:lnTo>
                      <a:pt x="1773" y="443"/>
                    </a:lnTo>
                    <a:lnTo>
                      <a:pt x="1726" y="376"/>
                    </a:lnTo>
                    <a:lnTo>
                      <a:pt x="1647" y="426"/>
                    </a:lnTo>
                    <a:lnTo>
                      <a:pt x="1600" y="558"/>
                    </a:lnTo>
                    <a:lnTo>
                      <a:pt x="1541" y="630"/>
                    </a:lnTo>
                    <a:lnTo>
                      <a:pt x="1453" y="617"/>
                    </a:lnTo>
                    <a:lnTo>
                      <a:pt x="1351" y="723"/>
                    </a:lnTo>
                    <a:lnTo>
                      <a:pt x="1334" y="688"/>
                    </a:lnTo>
                    <a:lnTo>
                      <a:pt x="1321" y="807"/>
                    </a:lnTo>
                    <a:lnTo>
                      <a:pt x="1266" y="803"/>
                    </a:lnTo>
                    <a:lnTo>
                      <a:pt x="1279" y="731"/>
                    </a:lnTo>
                    <a:lnTo>
                      <a:pt x="1178" y="731"/>
                    </a:lnTo>
                    <a:lnTo>
                      <a:pt x="1119" y="684"/>
                    </a:lnTo>
                    <a:lnTo>
                      <a:pt x="937" y="723"/>
                    </a:lnTo>
                    <a:lnTo>
                      <a:pt x="807" y="633"/>
                    </a:lnTo>
                    <a:lnTo>
                      <a:pt x="685" y="633"/>
                    </a:lnTo>
                    <a:lnTo>
                      <a:pt x="558" y="574"/>
                    </a:lnTo>
                    <a:lnTo>
                      <a:pt x="478" y="604"/>
                    </a:lnTo>
                    <a:lnTo>
                      <a:pt x="397" y="562"/>
                    </a:lnTo>
                    <a:lnTo>
                      <a:pt x="360" y="723"/>
                    </a:lnTo>
                    <a:lnTo>
                      <a:pt x="246" y="697"/>
                    </a:lnTo>
                    <a:lnTo>
                      <a:pt x="177" y="811"/>
                    </a:lnTo>
                    <a:lnTo>
                      <a:pt x="73" y="824"/>
                    </a:lnTo>
                    <a:lnTo>
                      <a:pt x="0" y="942"/>
                    </a:lnTo>
                    <a:lnTo>
                      <a:pt x="30" y="1078"/>
                    </a:lnTo>
                    <a:lnTo>
                      <a:pt x="114" y="1014"/>
                    </a:lnTo>
                    <a:lnTo>
                      <a:pt x="187" y="1115"/>
                    </a:lnTo>
                    <a:lnTo>
                      <a:pt x="279" y="1089"/>
                    </a:lnTo>
                    <a:lnTo>
                      <a:pt x="351" y="1145"/>
                    </a:lnTo>
                    <a:lnTo>
                      <a:pt x="283" y="1208"/>
                    </a:lnTo>
                    <a:lnTo>
                      <a:pt x="144" y="1276"/>
                    </a:lnTo>
                    <a:lnTo>
                      <a:pt x="81" y="1399"/>
                    </a:lnTo>
                    <a:lnTo>
                      <a:pt x="169" y="1478"/>
                    </a:lnTo>
                    <a:lnTo>
                      <a:pt x="249" y="1441"/>
                    </a:lnTo>
                    <a:lnTo>
                      <a:pt x="241" y="1571"/>
                    </a:lnTo>
                    <a:lnTo>
                      <a:pt x="177" y="1643"/>
                    </a:lnTo>
                    <a:lnTo>
                      <a:pt x="203" y="1741"/>
                    </a:lnTo>
                    <a:lnTo>
                      <a:pt x="338" y="1778"/>
                    </a:lnTo>
                    <a:lnTo>
                      <a:pt x="372" y="1838"/>
                    </a:lnTo>
                    <a:lnTo>
                      <a:pt x="431" y="1859"/>
                    </a:lnTo>
                    <a:lnTo>
                      <a:pt x="537" y="2006"/>
                    </a:lnTo>
                    <a:lnTo>
                      <a:pt x="537" y="2091"/>
                    </a:lnTo>
                    <a:lnTo>
                      <a:pt x="486" y="2130"/>
                    </a:lnTo>
                    <a:lnTo>
                      <a:pt x="363" y="2074"/>
                    </a:lnTo>
                    <a:lnTo>
                      <a:pt x="355" y="2109"/>
                    </a:lnTo>
                    <a:lnTo>
                      <a:pt x="368" y="2167"/>
                    </a:lnTo>
                    <a:lnTo>
                      <a:pt x="270" y="2197"/>
                    </a:lnTo>
                    <a:lnTo>
                      <a:pt x="182" y="2214"/>
                    </a:lnTo>
                    <a:lnTo>
                      <a:pt x="195" y="2273"/>
                    </a:lnTo>
                    <a:lnTo>
                      <a:pt x="372" y="2307"/>
                    </a:lnTo>
                    <a:lnTo>
                      <a:pt x="516" y="2371"/>
                    </a:lnTo>
                    <a:lnTo>
                      <a:pt x="630" y="2328"/>
                    </a:lnTo>
                    <a:lnTo>
                      <a:pt x="625" y="2260"/>
                    </a:lnTo>
                    <a:lnTo>
                      <a:pt x="675" y="2273"/>
                    </a:lnTo>
                    <a:lnTo>
                      <a:pt x="730" y="2226"/>
                    </a:lnTo>
                    <a:lnTo>
                      <a:pt x="823" y="2273"/>
                    </a:lnTo>
                    <a:lnTo>
                      <a:pt x="916" y="2231"/>
                    </a:lnTo>
                    <a:lnTo>
                      <a:pt x="1064" y="2294"/>
                    </a:lnTo>
                    <a:lnTo>
                      <a:pt x="1165" y="2210"/>
                    </a:lnTo>
                    <a:lnTo>
                      <a:pt x="1191" y="2083"/>
                    </a:lnTo>
                    <a:lnTo>
                      <a:pt x="1241" y="2050"/>
                    </a:lnTo>
                    <a:lnTo>
                      <a:pt x="1279" y="1952"/>
                    </a:lnTo>
                    <a:lnTo>
                      <a:pt x="1321" y="1969"/>
                    </a:lnTo>
                    <a:lnTo>
                      <a:pt x="1321" y="2070"/>
                    </a:lnTo>
                    <a:lnTo>
                      <a:pt x="1401" y="2109"/>
                    </a:lnTo>
                    <a:lnTo>
                      <a:pt x="1410" y="2164"/>
                    </a:lnTo>
                    <a:lnTo>
                      <a:pt x="1507" y="2223"/>
                    </a:lnTo>
                    <a:lnTo>
                      <a:pt x="1591" y="2332"/>
                    </a:lnTo>
                    <a:lnTo>
                      <a:pt x="1663" y="2269"/>
                    </a:lnTo>
                    <a:lnTo>
                      <a:pt x="1663" y="2226"/>
                    </a:lnTo>
                    <a:lnTo>
                      <a:pt x="1794" y="2247"/>
                    </a:lnTo>
                    <a:lnTo>
                      <a:pt x="1929" y="2353"/>
                    </a:lnTo>
                    <a:lnTo>
                      <a:pt x="2052" y="2311"/>
                    </a:lnTo>
                    <a:lnTo>
                      <a:pt x="2187" y="2337"/>
                    </a:lnTo>
                    <a:lnTo>
                      <a:pt x="2157" y="2223"/>
                    </a:lnTo>
                    <a:lnTo>
                      <a:pt x="2073" y="2070"/>
                    </a:lnTo>
                    <a:lnTo>
                      <a:pt x="2216" y="2019"/>
                    </a:lnTo>
                    <a:lnTo>
                      <a:pt x="2211" y="1977"/>
                    </a:lnTo>
                    <a:lnTo>
                      <a:pt x="2086" y="1915"/>
                    </a:lnTo>
                    <a:lnTo>
                      <a:pt x="2098" y="1846"/>
                    </a:lnTo>
                    <a:lnTo>
                      <a:pt x="2335" y="1741"/>
                    </a:lnTo>
                    <a:lnTo>
                      <a:pt x="2372" y="1698"/>
                    </a:lnTo>
                    <a:lnTo>
                      <a:pt x="2528" y="1736"/>
                    </a:lnTo>
                    <a:lnTo>
                      <a:pt x="2571" y="1707"/>
                    </a:lnTo>
                    <a:lnTo>
                      <a:pt x="2520" y="1648"/>
                    </a:lnTo>
                    <a:lnTo>
                      <a:pt x="2566" y="1550"/>
                    </a:lnTo>
                    <a:lnTo>
                      <a:pt x="2533" y="1343"/>
                    </a:lnTo>
                    <a:lnTo>
                      <a:pt x="2439" y="1280"/>
                    </a:lnTo>
                    <a:lnTo>
                      <a:pt x="2410" y="1208"/>
                    </a:lnTo>
                    <a:lnTo>
                      <a:pt x="2473" y="1107"/>
                    </a:lnTo>
                    <a:lnTo>
                      <a:pt x="2550" y="1081"/>
                    </a:lnTo>
                    <a:lnTo>
                      <a:pt x="2613" y="1102"/>
                    </a:lnTo>
                    <a:lnTo>
                      <a:pt x="2680" y="1027"/>
                    </a:lnTo>
                    <a:lnTo>
                      <a:pt x="2803" y="1006"/>
                    </a:lnTo>
                    <a:lnTo>
                      <a:pt x="2979" y="883"/>
                    </a:lnTo>
                    <a:lnTo>
                      <a:pt x="2971" y="845"/>
                    </a:lnTo>
                    <a:lnTo>
                      <a:pt x="3005" y="790"/>
                    </a:lnTo>
                    <a:lnTo>
                      <a:pt x="3161" y="819"/>
                    </a:lnTo>
                    <a:lnTo>
                      <a:pt x="3228" y="803"/>
                    </a:lnTo>
                    <a:lnTo>
                      <a:pt x="3174" y="604"/>
                    </a:lnTo>
                    <a:lnTo>
                      <a:pt x="3241" y="596"/>
                    </a:lnTo>
                    <a:lnTo>
                      <a:pt x="3259" y="558"/>
                    </a:lnTo>
                    <a:lnTo>
                      <a:pt x="3363" y="591"/>
                    </a:lnTo>
                    <a:lnTo>
                      <a:pt x="3397" y="659"/>
                    </a:lnTo>
                    <a:lnTo>
                      <a:pt x="3487" y="693"/>
                    </a:lnTo>
                    <a:lnTo>
                      <a:pt x="3482" y="642"/>
                    </a:lnTo>
                    <a:lnTo>
                      <a:pt x="3410" y="591"/>
                    </a:lnTo>
                    <a:lnTo>
                      <a:pt x="3410" y="528"/>
                    </a:lnTo>
                    <a:lnTo>
                      <a:pt x="3342" y="418"/>
                    </a:lnTo>
                    <a:lnTo>
                      <a:pt x="3296" y="384"/>
                    </a:lnTo>
                    <a:lnTo>
                      <a:pt x="3334" y="350"/>
                    </a:lnTo>
                    <a:lnTo>
                      <a:pt x="3331" y="283"/>
                    </a:lnTo>
                    <a:lnTo>
                      <a:pt x="3207" y="151"/>
                    </a:lnTo>
                    <a:lnTo>
                      <a:pt x="3251" y="114"/>
                    </a:lnTo>
                    <a:lnTo>
                      <a:pt x="3225" y="29"/>
                    </a:lnTo>
                    <a:lnTo>
                      <a:pt x="316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3" name="Freeform 23"/>
              <p:cNvSpPr>
                <a:spLocks/>
              </p:cNvSpPr>
              <p:nvPr/>
            </p:nvSpPr>
            <p:spPr bwMode="auto">
              <a:xfrm>
                <a:off x="6286500" y="3721100"/>
                <a:ext cx="922338" cy="627063"/>
              </a:xfrm>
              <a:custGeom>
                <a:avLst/>
                <a:gdLst>
                  <a:gd name="T0" fmla="*/ 2147483647 w 3485"/>
                  <a:gd name="T1" fmla="*/ 148004593 h 2371"/>
                  <a:gd name="T2" fmla="*/ 2147483647 w 3485"/>
                  <a:gd name="T3" fmla="*/ 2147483647 h 2371"/>
                  <a:gd name="T4" fmla="*/ 2147483647 w 3485"/>
                  <a:gd name="T5" fmla="*/ 2147483647 h 2371"/>
                  <a:gd name="T6" fmla="*/ 2147483647 w 3485"/>
                  <a:gd name="T7" fmla="*/ 2147483647 h 2371"/>
                  <a:gd name="T8" fmla="*/ 2147483647 w 3485"/>
                  <a:gd name="T9" fmla="*/ 2147483647 h 2371"/>
                  <a:gd name="T10" fmla="*/ 2147483647 w 3485"/>
                  <a:gd name="T11" fmla="*/ 2147483647 h 2371"/>
                  <a:gd name="T12" fmla="*/ 2147483647 w 3485"/>
                  <a:gd name="T13" fmla="*/ 2147483647 h 2371"/>
                  <a:gd name="T14" fmla="*/ 2147483647 w 3485"/>
                  <a:gd name="T15" fmla="*/ 2147483647 h 2371"/>
                  <a:gd name="T16" fmla="*/ 2147483647 w 3485"/>
                  <a:gd name="T17" fmla="*/ 2147483647 h 2371"/>
                  <a:gd name="T18" fmla="*/ 2147483647 w 3485"/>
                  <a:gd name="T19" fmla="*/ 2147483647 h 2371"/>
                  <a:gd name="T20" fmla="*/ 2147483647 w 3485"/>
                  <a:gd name="T21" fmla="*/ 2147483647 h 2371"/>
                  <a:gd name="T22" fmla="*/ 2147483647 w 3485"/>
                  <a:gd name="T23" fmla="*/ 2147483647 h 2371"/>
                  <a:gd name="T24" fmla="*/ 2147483647 w 3485"/>
                  <a:gd name="T25" fmla="*/ 2147483647 h 2371"/>
                  <a:gd name="T26" fmla="*/ 2147483647 w 3485"/>
                  <a:gd name="T27" fmla="*/ 2147483647 h 2371"/>
                  <a:gd name="T28" fmla="*/ 1316207452 w 3485"/>
                  <a:gd name="T29" fmla="*/ 2147483647 h 2371"/>
                  <a:gd name="T30" fmla="*/ 2094823536 w 3485"/>
                  <a:gd name="T31" fmla="*/ 2147483647 h 2371"/>
                  <a:gd name="T32" fmla="*/ 2147483647 w 3485"/>
                  <a:gd name="T33" fmla="*/ 2147483647 h 2371"/>
                  <a:gd name="T34" fmla="*/ 1464491836 w 3485"/>
                  <a:gd name="T35" fmla="*/ 2147483647 h 2371"/>
                  <a:gd name="T36" fmla="*/ 2147483647 w 3485"/>
                  <a:gd name="T37" fmla="*/ 2147483647 h 2371"/>
                  <a:gd name="T38" fmla="*/ 2147483647 w 3485"/>
                  <a:gd name="T39" fmla="*/ 2147483647 h 2371"/>
                  <a:gd name="T40" fmla="*/ 2147483647 w 3485"/>
                  <a:gd name="T41" fmla="*/ 2147483647 h 2371"/>
                  <a:gd name="T42" fmla="*/ 2147483647 w 3485"/>
                  <a:gd name="T43" fmla="*/ 2147483647 h 2371"/>
                  <a:gd name="T44" fmla="*/ 2147483647 w 3485"/>
                  <a:gd name="T45" fmla="*/ 2147483647 h 2371"/>
                  <a:gd name="T46" fmla="*/ 2147483647 w 3485"/>
                  <a:gd name="T47" fmla="*/ 2147483647 h 2371"/>
                  <a:gd name="T48" fmla="*/ 2147483647 w 3485"/>
                  <a:gd name="T49" fmla="*/ 2147483647 h 2371"/>
                  <a:gd name="T50" fmla="*/ 2147483647 w 3485"/>
                  <a:gd name="T51" fmla="*/ 2147483647 h 2371"/>
                  <a:gd name="T52" fmla="*/ 2147483647 w 3485"/>
                  <a:gd name="T53" fmla="*/ 2147483647 h 2371"/>
                  <a:gd name="T54" fmla="*/ 2147483647 w 3485"/>
                  <a:gd name="T55" fmla="*/ 2147483647 h 2371"/>
                  <a:gd name="T56" fmla="*/ 2147483647 w 3485"/>
                  <a:gd name="T57" fmla="*/ 2147483647 h 2371"/>
                  <a:gd name="T58" fmla="*/ 2147483647 w 3485"/>
                  <a:gd name="T59" fmla="*/ 2147483647 h 2371"/>
                  <a:gd name="T60" fmla="*/ 2147483647 w 3485"/>
                  <a:gd name="T61" fmla="*/ 2147483647 h 2371"/>
                  <a:gd name="T62" fmla="*/ 2147483647 w 3485"/>
                  <a:gd name="T63" fmla="*/ 2147483647 h 2371"/>
                  <a:gd name="T64" fmla="*/ 2147483647 w 3485"/>
                  <a:gd name="T65" fmla="*/ 2147483647 h 2371"/>
                  <a:gd name="T66" fmla="*/ 2147483647 w 3485"/>
                  <a:gd name="T67" fmla="*/ 2147483647 h 2371"/>
                  <a:gd name="T68" fmla="*/ 2147483647 w 3485"/>
                  <a:gd name="T69" fmla="*/ 2147483647 h 2371"/>
                  <a:gd name="T70" fmla="*/ 2147483647 w 3485"/>
                  <a:gd name="T71" fmla="*/ 2147483647 h 2371"/>
                  <a:gd name="T72" fmla="*/ 2147483647 w 3485"/>
                  <a:gd name="T73" fmla="*/ 2147483647 h 2371"/>
                  <a:gd name="T74" fmla="*/ 2147483647 w 3485"/>
                  <a:gd name="T75" fmla="*/ 2147483647 h 2371"/>
                  <a:gd name="T76" fmla="*/ 2147483647 w 3485"/>
                  <a:gd name="T77" fmla="*/ 2147483647 h 2371"/>
                  <a:gd name="T78" fmla="*/ 2147483647 w 3485"/>
                  <a:gd name="T79" fmla="*/ 2147483647 h 2371"/>
                  <a:gd name="T80" fmla="*/ 2147483647 w 3485"/>
                  <a:gd name="T81" fmla="*/ 2147483647 h 2371"/>
                  <a:gd name="T82" fmla="*/ 2147483647 w 3485"/>
                  <a:gd name="T83" fmla="*/ 2147483647 h 2371"/>
                  <a:gd name="T84" fmla="*/ 2147483647 w 3485"/>
                  <a:gd name="T85" fmla="*/ 2147483647 h 2371"/>
                  <a:gd name="T86" fmla="*/ 2147483647 w 3485"/>
                  <a:gd name="T87" fmla="*/ 2147483647 h 2371"/>
                  <a:gd name="T88" fmla="*/ 2147483647 w 3485"/>
                  <a:gd name="T89" fmla="*/ 2147483647 h 2371"/>
                  <a:gd name="T90" fmla="*/ 2147483647 w 3485"/>
                  <a:gd name="T91" fmla="*/ 0 h 2371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3485"/>
                  <a:gd name="T139" fmla="*/ 0 h 2371"/>
                  <a:gd name="T140" fmla="*/ 3485 w 3485"/>
                  <a:gd name="T141" fmla="*/ 2371 h 2371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3485" h="2371">
                    <a:moveTo>
                      <a:pt x="3160" y="0"/>
                    </a:moveTo>
                    <a:lnTo>
                      <a:pt x="3037" y="38"/>
                    </a:lnTo>
                    <a:lnTo>
                      <a:pt x="3003" y="8"/>
                    </a:lnTo>
                    <a:lnTo>
                      <a:pt x="2865" y="84"/>
                    </a:lnTo>
                    <a:lnTo>
                      <a:pt x="2865" y="245"/>
                    </a:lnTo>
                    <a:lnTo>
                      <a:pt x="2945" y="347"/>
                    </a:lnTo>
                    <a:lnTo>
                      <a:pt x="2823" y="312"/>
                    </a:lnTo>
                    <a:lnTo>
                      <a:pt x="2671" y="232"/>
                    </a:lnTo>
                    <a:lnTo>
                      <a:pt x="2611" y="283"/>
                    </a:lnTo>
                    <a:lnTo>
                      <a:pt x="2515" y="262"/>
                    </a:lnTo>
                    <a:lnTo>
                      <a:pt x="2497" y="283"/>
                    </a:lnTo>
                    <a:lnTo>
                      <a:pt x="2536" y="334"/>
                    </a:lnTo>
                    <a:lnTo>
                      <a:pt x="2380" y="321"/>
                    </a:lnTo>
                    <a:lnTo>
                      <a:pt x="2367" y="359"/>
                    </a:lnTo>
                    <a:lnTo>
                      <a:pt x="2404" y="410"/>
                    </a:lnTo>
                    <a:lnTo>
                      <a:pt x="2328" y="436"/>
                    </a:lnTo>
                    <a:lnTo>
                      <a:pt x="2278" y="380"/>
                    </a:lnTo>
                    <a:lnTo>
                      <a:pt x="2202" y="363"/>
                    </a:lnTo>
                    <a:lnTo>
                      <a:pt x="2092" y="405"/>
                    </a:lnTo>
                    <a:lnTo>
                      <a:pt x="1996" y="405"/>
                    </a:lnTo>
                    <a:lnTo>
                      <a:pt x="1941" y="355"/>
                    </a:lnTo>
                    <a:lnTo>
                      <a:pt x="1818" y="351"/>
                    </a:lnTo>
                    <a:lnTo>
                      <a:pt x="1772" y="444"/>
                    </a:lnTo>
                    <a:lnTo>
                      <a:pt x="1726" y="376"/>
                    </a:lnTo>
                    <a:lnTo>
                      <a:pt x="1645" y="426"/>
                    </a:lnTo>
                    <a:lnTo>
                      <a:pt x="1599" y="558"/>
                    </a:lnTo>
                    <a:lnTo>
                      <a:pt x="1540" y="630"/>
                    </a:lnTo>
                    <a:lnTo>
                      <a:pt x="1451" y="617"/>
                    </a:lnTo>
                    <a:lnTo>
                      <a:pt x="1350" y="723"/>
                    </a:lnTo>
                    <a:lnTo>
                      <a:pt x="1332" y="689"/>
                    </a:lnTo>
                    <a:lnTo>
                      <a:pt x="1320" y="807"/>
                    </a:lnTo>
                    <a:lnTo>
                      <a:pt x="1265" y="803"/>
                    </a:lnTo>
                    <a:lnTo>
                      <a:pt x="1278" y="731"/>
                    </a:lnTo>
                    <a:lnTo>
                      <a:pt x="1176" y="731"/>
                    </a:lnTo>
                    <a:lnTo>
                      <a:pt x="1117" y="685"/>
                    </a:lnTo>
                    <a:lnTo>
                      <a:pt x="936" y="723"/>
                    </a:lnTo>
                    <a:lnTo>
                      <a:pt x="805" y="633"/>
                    </a:lnTo>
                    <a:lnTo>
                      <a:pt x="683" y="633"/>
                    </a:lnTo>
                    <a:lnTo>
                      <a:pt x="556" y="575"/>
                    </a:lnTo>
                    <a:lnTo>
                      <a:pt x="476" y="604"/>
                    </a:lnTo>
                    <a:lnTo>
                      <a:pt x="396" y="562"/>
                    </a:lnTo>
                    <a:lnTo>
                      <a:pt x="358" y="723"/>
                    </a:lnTo>
                    <a:lnTo>
                      <a:pt x="244" y="697"/>
                    </a:lnTo>
                    <a:lnTo>
                      <a:pt x="177" y="811"/>
                    </a:lnTo>
                    <a:lnTo>
                      <a:pt x="71" y="824"/>
                    </a:lnTo>
                    <a:lnTo>
                      <a:pt x="0" y="942"/>
                    </a:lnTo>
                    <a:lnTo>
                      <a:pt x="29" y="1078"/>
                    </a:lnTo>
                    <a:lnTo>
                      <a:pt x="113" y="1014"/>
                    </a:lnTo>
                    <a:lnTo>
                      <a:pt x="185" y="1115"/>
                    </a:lnTo>
                    <a:lnTo>
                      <a:pt x="278" y="1091"/>
                    </a:lnTo>
                    <a:lnTo>
                      <a:pt x="349" y="1145"/>
                    </a:lnTo>
                    <a:lnTo>
                      <a:pt x="282" y="1208"/>
                    </a:lnTo>
                    <a:lnTo>
                      <a:pt x="143" y="1276"/>
                    </a:lnTo>
                    <a:lnTo>
                      <a:pt x="79" y="1399"/>
                    </a:lnTo>
                    <a:lnTo>
                      <a:pt x="168" y="1479"/>
                    </a:lnTo>
                    <a:lnTo>
                      <a:pt x="248" y="1441"/>
                    </a:lnTo>
                    <a:lnTo>
                      <a:pt x="240" y="1573"/>
                    </a:lnTo>
                    <a:lnTo>
                      <a:pt x="177" y="1644"/>
                    </a:lnTo>
                    <a:lnTo>
                      <a:pt x="201" y="1741"/>
                    </a:lnTo>
                    <a:lnTo>
                      <a:pt x="337" y="1779"/>
                    </a:lnTo>
                    <a:lnTo>
                      <a:pt x="370" y="1838"/>
                    </a:lnTo>
                    <a:lnTo>
                      <a:pt x="429" y="1859"/>
                    </a:lnTo>
                    <a:lnTo>
                      <a:pt x="535" y="2007"/>
                    </a:lnTo>
                    <a:lnTo>
                      <a:pt x="535" y="2092"/>
                    </a:lnTo>
                    <a:lnTo>
                      <a:pt x="484" y="2130"/>
                    </a:lnTo>
                    <a:lnTo>
                      <a:pt x="362" y="2075"/>
                    </a:lnTo>
                    <a:lnTo>
                      <a:pt x="354" y="2109"/>
                    </a:lnTo>
                    <a:lnTo>
                      <a:pt x="367" y="2167"/>
                    </a:lnTo>
                    <a:lnTo>
                      <a:pt x="270" y="2198"/>
                    </a:lnTo>
                    <a:lnTo>
                      <a:pt x="180" y="2214"/>
                    </a:lnTo>
                    <a:lnTo>
                      <a:pt x="193" y="2273"/>
                    </a:lnTo>
                    <a:lnTo>
                      <a:pt x="370" y="2307"/>
                    </a:lnTo>
                    <a:lnTo>
                      <a:pt x="514" y="2371"/>
                    </a:lnTo>
                    <a:lnTo>
                      <a:pt x="628" y="2328"/>
                    </a:lnTo>
                    <a:lnTo>
                      <a:pt x="624" y="2260"/>
                    </a:lnTo>
                    <a:lnTo>
                      <a:pt x="675" y="2273"/>
                    </a:lnTo>
                    <a:lnTo>
                      <a:pt x="730" y="2227"/>
                    </a:lnTo>
                    <a:lnTo>
                      <a:pt x="823" y="2273"/>
                    </a:lnTo>
                    <a:lnTo>
                      <a:pt x="915" y="2231"/>
                    </a:lnTo>
                    <a:lnTo>
                      <a:pt x="1062" y="2294"/>
                    </a:lnTo>
                    <a:lnTo>
                      <a:pt x="1164" y="2210"/>
                    </a:lnTo>
                    <a:lnTo>
                      <a:pt x="1189" y="2083"/>
                    </a:lnTo>
                    <a:lnTo>
                      <a:pt x="1240" y="2050"/>
                    </a:lnTo>
                    <a:lnTo>
                      <a:pt x="1278" y="1952"/>
                    </a:lnTo>
                    <a:lnTo>
                      <a:pt x="1320" y="1969"/>
                    </a:lnTo>
                    <a:lnTo>
                      <a:pt x="1320" y="2071"/>
                    </a:lnTo>
                    <a:lnTo>
                      <a:pt x="1400" y="2109"/>
                    </a:lnTo>
                    <a:lnTo>
                      <a:pt x="1409" y="2164"/>
                    </a:lnTo>
                    <a:lnTo>
                      <a:pt x="1506" y="2223"/>
                    </a:lnTo>
                    <a:lnTo>
                      <a:pt x="1591" y="2333"/>
                    </a:lnTo>
                    <a:lnTo>
                      <a:pt x="1662" y="2270"/>
                    </a:lnTo>
                    <a:lnTo>
                      <a:pt x="1662" y="2227"/>
                    </a:lnTo>
                    <a:lnTo>
                      <a:pt x="1793" y="2248"/>
                    </a:lnTo>
                    <a:lnTo>
                      <a:pt x="1928" y="2353"/>
                    </a:lnTo>
                    <a:lnTo>
                      <a:pt x="2050" y="2312"/>
                    </a:lnTo>
                    <a:lnTo>
                      <a:pt x="2185" y="2337"/>
                    </a:lnTo>
                    <a:lnTo>
                      <a:pt x="2156" y="2223"/>
                    </a:lnTo>
                    <a:lnTo>
                      <a:pt x="2071" y="2071"/>
                    </a:lnTo>
                    <a:lnTo>
                      <a:pt x="2214" y="2019"/>
                    </a:lnTo>
                    <a:lnTo>
                      <a:pt x="2211" y="1978"/>
                    </a:lnTo>
                    <a:lnTo>
                      <a:pt x="2084" y="1915"/>
                    </a:lnTo>
                    <a:lnTo>
                      <a:pt x="2097" y="1847"/>
                    </a:lnTo>
                    <a:lnTo>
                      <a:pt x="2333" y="1741"/>
                    </a:lnTo>
                    <a:lnTo>
                      <a:pt x="2372" y="1698"/>
                    </a:lnTo>
                    <a:lnTo>
                      <a:pt x="2527" y="1737"/>
                    </a:lnTo>
                    <a:lnTo>
                      <a:pt x="2569" y="1708"/>
                    </a:lnTo>
                    <a:lnTo>
                      <a:pt x="2518" y="1648"/>
                    </a:lnTo>
                    <a:lnTo>
                      <a:pt x="2565" y="1550"/>
                    </a:lnTo>
                    <a:lnTo>
                      <a:pt x="2531" y="1343"/>
                    </a:lnTo>
                    <a:lnTo>
                      <a:pt x="2439" y="1280"/>
                    </a:lnTo>
                    <a:lnTo>
                      <a:pt x="2409" y="1208"/>
                    </a:lnTo>
                    <a:lnTo>
                      <a:pt x="2472" y="1107"/>
                    </a:lnTo>
                    <a:lnTo>
                      <a:pt x="2548" y="1081"/>
                    </a:lnTo>
                    <a:lnTo>
                      <a:pt x="2611" y="1102"/>
                    </a:lnTo>
                    <a:lnTo>
                      <a:pt x="2679" y="1027"/>
                    </a:lnTo>
                    <a:lnTo>
                      <a:pt x="2801" y="1006"/>
                    </a:lnTo>
                    <a:lnTo>
                      <a:pt x="2979" y="884"/>
                    </a:lnTo>
                    <a:lnTo>
                      <a:pt x="2970" y="845"/>
                    </a:lnTo>
                    <a:lnTo>
                      <a:pt x="3003" y="790"/>
                    </a:lnTo>
                    <a:lnTo>
                      <a:pt x="3160" y="820"/>
                    </a:lnTo>
                    <a:lnTo>
                      <a:pt x="3228" y="803"/>
                    </a:lnTo>
                    <a:lnTo>
                      <a:pt x="3173" y="604"/>
                    </a:lnTo>
                    <a:lnTo>
                      <a:pt x="3241" y="596"/>
                    </a:lnTo>
                    <a:lnTo>
                      <a:pt x="3257" y="558"/>
                    </a:lnTo>
                    <a:lnTo>
                      <a:pt x="3363" y="591"/>
                    </a:lnTo>
                    <a:lnTo>
                      <a:pt x="3397" y="659"/>
                    </a:lnTo>
                    <a:lnTo>
                      <a:pt x="3485" y="693"/>
                    </a:lnTo>
                    <a:lnTo>
                      <a:pt x="3480" y="643"/>
                    </a:lnTo>
                    <a:lnTo>
                      <a:pt x="3409" y="591"/>
                    </a:lnTo>
                    <a:lnTo>
                      <a:pt x="3409" y="529"/>
                    </a:lnTo>
                    <a:lnTo>
                      <a:pt x="3342" y="418"/>
                    </a:lnTo>
                    <a:lnTo>
                      <a:pt x="3295" y="384"/>
                    </a:lnTo>
                    <a:lnTo>
                      <a:pt x="3333" y="351"/>
                    </a:lnTo>
                    <a:lnTo>
                      <a:pt x="3329" y="283"/>
                    </a:lnTo>
                    <a:lnTo>
                      <a:pt x="3207" y="152"/>
                    </a:lnTo>
                    <a:lnTo>
                      <a:pt x="3249" y="114"/>
                    </a:lnTo>
                    <a:lnTo>
                      <a:pt x="3223" y="29"/>
                    </a:lnTo>
                    <a:lnTo>
                      <a:pt x="3160" y="0"/>
                    </a:lnTo>
                    <a:close/>
                  </a:path>
                </a:pathLst>
              </a:custGeom>
              <a:solidFill>
                <a:srgbClr val="FFC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pic>
            <p:nvPicPr>
              <p:cNvPr id="54" name="Picture 18" descr="C:\Users\nativi\Pictures\Raccolta multimediale Microsoft\j0129219.wmf"/>
              <p:cNvPicPr>
                <a:picLocks noChangeAspect="1" noChangeArrowheads="1"/>
              </p:cNvPicPr>
              <p:nvPr/>
            </p:nvPicPr>
            <p:blipFill>
              <a:blip r:embed="rId2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10706" t="-6541" r="5167" b="8430"/>
              <a:stretch>
                <a:fillRect/>
              </a:stretch>
            </p:blipFill>
            <p:spPr bwMode="auto">
              <a:xfrm>
                <a:off x="6429388" y="3929066"/>
                <a:ext cx="436566" cy="357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scene3d>
                <a:camera prst="perspectiveAbove"/>
                <a:lightRig rig="threePt" dir="t"/>
              </a:scene3d>
            </p:spPr>
          </p:pic>
        </p:grpSp>
        <p:grpSp>
          <p:nvGrpSpPr>
            <p:cNvPr id="24" name="Gruppo 66"/>
            <p:cNvGrpSpPr>
              <a:grpSpLocks/>
            </p:cNvGrpSpPr>
            <p:nvPr/>
          </p:nvGrpSpPr>
          <p:grpSpPr bwMode="auto">
            <a:xfrm>
              <a:off x="6824678" y="2584470"/>
              <a:ext cx="214314" cy="289479"/>
              <a:chOff x="642938" y="2214563"/>
              <a:chExt cx="1274762" cy="1849437"/>
            </a:xfrm>
          </p:grpSpPr>
          <p:grpSp>
            <p:nvGrpSpPr>
              <p:cNvPr id="29" name="Gruppo 65"/>
              <p:cNvGrpSpPr>
                <a:grpSpLocks/>
              </p:cNvGrpSpPr>
              <p:nvPr/>
            </p:nvGrpSpPr>
            <p:grpSpPr bwMode="auto">
              <a:xfrm>
                <a:off x="642938" y="2214563"/>
                <a:ext cx="1274762" cy="1849437"/>
                <a:chOff x="642938" y="2214563"/>
                <a:chExt cx="1274762" cy="1849437"/>
              </a:xfrm>
            </p:grpSpPr>
            <p:sp>
              <p:nvSpPr>
                <p:cNvPr id="31" name="AutoShape 28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642938" y="2214563"/>
                  <a:ext cx="1274762" cy="18256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2" name="Freeform 30"/>
                <p:cNvSpPr>
                  <a:spLocks/>
                </p:cNvSpPr>
                <p:nvPr/>
              </p:nvSpPr>
              <p:spPr bwMode="auto">
                <a:xfrm>
                  <a:off x="777875" y="3778251"/>
                  <a:ext cx="12700" cy="7938"/>
                </a:xfrm>
                <a:custGeom>
                  <a:avLst/>
                  <a:gdLst>
                    <a:gd name="T0" fmla="*/ 0 w 18"/>
                    <a:gd name="T1" fmla="*/ 2147483647 h 11"/>
                    <a:gd name="T2" fmla="*/ 1756268850 w 18"/>
                    <a:gd name="T3" fmla="*/ 2147483647 h 11"/>
                    <a:gd name="T4" fmla="*/ 2147483647 w 18"/>
                    <a:gd name="T5" fmla="*/ 2147483647 h 11"/>
                    <a:gd name="T6" fmla="*/ 2147483647 w 18"/>
                    <a:gd name="T7" fmla="*/ 1503431061 h 11"/>
                    <a:gd name="T8" fmla="*/ 2147483647 w 18"/>
                    <a:gd name="T9" fmla="*/ 751455020 h 11"/>
                    <a:gd name="T10" fmla="*/ 2147483647 w 18"/>
                    <a:gd name="T11" fmla="*/ 0 h 11"/>
                    <a:gd name="T12" fmla="*/ 2147483647 w 18"/>
                    <a:gd name="T13" fmla="*/ 1127443491 h 11"/>
                    <a:gd name="T14" fmla="*/ 1756268850 w 18"/>
                    <a:gd name="T15" fmla="*/ 2147483647 h 11"/>
                    <a:gd name="T16" fmla="*/ 0 w 18"/>
                    <a:gd name="T17" fmla="*/ 2147483647 h 1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8"/>
                    <a:gd name="T28" fmla="*/ 0 h 11"/>
                    <a:gd name="T29" fmla="*/ 18 w 18"/>
                    <a:gd name="T30" fmla="*/ 11 h 11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8" h="11">
                      <a:moveTo>
                        <a:pt x="0" y="11"/>
                      </a:moveTo>
                      <a:lnTo>
                        <a:pt x="5" y="9"/>
                      </a:lnTo>
                      <a:lnTo>
                        <a:pt x="10" y="6"/>
                      </a:lnTo>
                      <a:lnTo>
                        <a:pt x="13" y="4"/>
                      </a:lnTo>
                      <a:lnTo>
                        <a:pt x="18" y="2"/>
                      </a:lnTo>
                      <a:lnTo>
                        <a:pt x="14" y="0"/>
                      </a:lnTo>
                      <a:lnTo>
                        <a:pt x="10" y="3"/>
                      </a:lnTo>
                      <a:lnTo>
                        <a:pt x="5" y="6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3" name="Freeform 31"/>
                <p:cNvSpPr>
                  <a:spLocks/>
                </p:cNvSpPr>
                <p:nvPr/>
              </p:nvSpPr>
              <p:spPr bwMode="auto">
                <a:xfrm>
                  <a:off x="754063" y="3100388"/>
                  <a:ext cx="395287" cy="185738"/>
                </a:xfrm>
                <a:custGeom>
                  <a:avLst/>
                  <a:gdLst>
                    <a:gd name="T0" fmla="*/ 2147483647 w 497"/>
                    <a:gd name="T1" fmla="*/ 2147483647 h 232"/>
                    <a:gd name="T2" fmla="*/ 2147483647 w 497"/>
                    <a:gd name="T3" fmla="*/ 2147483647 h 232"/>
                    <a:gd name="T4" fmla="*/ 2147483647 w 497"/>
                    <a:gd name="T5" fmla="*/ 2147483647 h 232"/>
                    <a:gd name="T6" fmla="*/ 2147483647 w 497"/>
                    <a:gd name="T7" fmla="*/ 2147483647 h 232"/>
                    <a:gd name="T8" fmla="*/ 2147483647 w 497"/>
                    <a:gd name="T9" fmla="*/ 2147483647 h 232"/>
                    <a:gd name="T10" fmla="*/ 2147483647 w 497"/>
                    <a:gd name="T11" fmla="*/ 2147483647 h 232"/>
                    <a:gd name="T12" fmla="*/ 2147483647 w 497"/>
                    <a:gd name="T13" fmla="*/ 2147483647 h 232"/>
                    <a:gd name="T14" fmla="*/ 2147483647 w 497"/>
                    <a:gd name="T15" fmla="*/ 2147483647 h 232"/>
                    <a:gd name="T16" fmla="*/ 2147483647 w 497"/>
                    <a:gd name="T17" fmla="*/ 2147483647 h 232"/>
                    <a:gd name="T18" fmla="*/ 2147483647 w 497"/>
                    <a:gd name="T19" fmla="*/ 2147483647 h 232"/>
                    <a:gd name="T20" fmla="*/ 2147483647 w 497"/>
                    <a:gd name="T21" fmla="*/ 2147483647 h 232"/>
                    <a:gd name="T22" fmla="*/ 2147483647 w 497"/>
                    <a:gd name="T23" fmla="*/ 2147483647 h 232"/>
                    <a:gd name="T24" fmla="*/ 2147483647 w 497"/>
                    <a:gd name="T25" fmla="*/ 2147483647 h 232"/>
                    <a:gd name="T26" fmla="*/ 2147483647 w 497"/>
                    <a:gd name="T27" fmla="*/ 2147483647 h 232"/>
                    <a:gd name="T28" fmla="*/ 2147483647 w 497"/>
                    <a:gd name="T29" fmla="*/ 2147483647 h 232"/>
                    <a:gd name="T30" fmla="*/ 2147483647 w 497"/>
                    <a:gd name="T31" fmla="*/ 2147483647 h 232"/>
                    <a:gd name="T32" fmla="*/ 2147483647 w 497"/>
                    <a:gd name="T33" fmla="*/ 2147483647 h 232"/>
                    <a:gd name="T34" fmla="*/ 2147483647 w 497"/>
                    <a:gd name="T35" fmla="*/ 2147483647 h 232"/>
                    <a:gd name="T36" fmla="*/ 2147483647 w 497"/>
                    <a:gd name="T37" fmla="*/ 2147483647 h 232"/>
                    <a:gd name="T38" fmla="*/ 2147483647 w 497"/>
                    <a:gd name="T39" fmla="*/ 2147483647 h 232"/>
                    <a:gd name="T40" fmla="*/ 2147483647 w 497"/>
                    <a:gd name="T41" fmla="*/ 513402314 h 232"/>
                    <a:gd name="T42" fmla="*/ 2147483647 w 497"/>
                    <a:gd name="T43" fmla="*/ 513402314 h 232"/>
                    <a:gd name="T44" fmla="*/ 2147483647 w 497"/>
                    <a:gd name="T45" fmla="*/ 2147483647 h 232"/>
                    <a:gd name="T46" fmla="*/ 2147483647 w 497"/>
                    <a:gd name="T47" fmla="*/ 2147483647 h 232"/>
                    <a:gd name="T48" fmla="*/ 2147483647 w 497"/>
                    <a:gd name="T49" fmla="*/ 2147483647 h 232"/>
                    <a:gd name="T50" fmla="*/ 2147483647 w 497"/>
                    <a:gd name="T51" fmla="*/ 2147483647 h 232"/>
                    <a:gd name="T52" fmla="*/ 2012222693 w 497"/>
                    <a:gd name="T53" fmla="*/ 2147483647 h 232"/>
                    <a:gd name="T54" fmla="*/ 2147483647 w 497"/>
                    <a:gd name="T55" fmla="*/ 2147483647 h 232"/>
                    <a:gd name="T56" fmla="*/ 2147483647 w 497"/>
                    <a:gd name="T57" fmla="*/ 2147483647 h 232"/>
                    <a:gd name="T58" fmla="*/ 2012222693 w 497"/>
                    <a:gd name="T59" fmla="*/ 2147483647 h 232"/>
                    <a:gd name="T60" fmla="*/ 2147483647 w 497"/>
                    <a:gd name="T61" fmla="*/ 2147483647 h 232"/>
                    <a:gd name="T62" fmla="*/ 2147483647 w 497"/>
                    <a:gd name="T63" fmla="*/ 2147483647 h 232"/>
                    <a:gd name="T64" fmla="*/ 2147483647 w 497"/>
                    <a:gd name="T65" fmla="*/ 2147483647 h 232"/>
                    <a:gd name="T66" fmla="*/ 2147483647 w 497"/>
                    <a:gd name="T67" fmla="*/ 2147483647 h 232"/>
                    <a:gd name="T68" fmla="*/ 2147483647 w 497"/>
                    <a:gd name="T69" fmla="*/ 2147483647 h 232"/>
                    <a:gd name="T70" fmla="*/ 2147483647 w 497"/>
                    <a:gd name="T71" fmla="*/ 2147483647 h 232"/>
                    <a:gd name="T72" fmla="*/ 2147483647 w 497"/>
                    <a:gd name="T73" fmla="*/ 2147483647 h 232"/>
                    <a:gd name="T74" fmla="*/ 2147483647 w 497"/>
                    <a:gd name="T75" fmla="*/ 2147483647 h 232"/>
                    <a:gd name="T76" fmla="*/ 2147483647 w 497"/>
                    <a:gd name="T77" fmla="*/ 2147483647 h 232"/>
                    <a:gd name="T78" fmla="*/ 2147483647 w 497"/>
                    <a:gd name="T79" fmla="*/ 2147483647 h 232"/>
                    <a:gd name="T80" fmla="*/ 2147483647 w 497"/>
                    <a:gd name="T81" fmla="*/ 2147483647 h 232"/>
                    <a:gd name="T82" fmla="*/ 2147483647 w 497"/>
                    <a:gd name="T83" fmla="*/ 2147483647 h 232"/>
                    <a:gd name="T84" fmla="*/ 2147483647 w 497"/>
                    <a:gd name="T85" fmla="*/ 2147483647 h 232"/>
                    <a:gd name="T86" fmla="*/ 2147483647 w 497"/>
                    <a:gd name="T87" fmla="*/ 2147483647 h 232"/>
                    <a:gd name="T88" fmla="*/ 2147483647 w 497"/>
                    <a:gd name="T89" fmla="*/ 2147483647 h 232"/>
                    <a:gd name="T90" fmla="*/ 2147483647 w 497"/>
                    <a:gd name="T91" fmla="*/ 2147483647 h 232"/>
                    <a:gd name="T92" fmla="*/ 2147483647 w 497"/>
                    <a:gd name="T93" fmla="*/ 2147483647 h 232"/>
                    <a:gd name="T94" fmla="*/ 2147483647 w 497"/>
                    <a:gd name="T95" fmla="*/ 2147483647 h 232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497"/>
                    <a:gd name="T145" fmla="*/ 0 h 232"/>
                    <a:gd name="T146" fmla="*/ 497 w 497"/>
                    <a:gd name="T147" fmla="*/ 232 h 232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497" h="232">
                      <a:moveTo>
                        <a:pt x="397" y="156"/>
                      </a:moveTo>
                      <a:lnTo>
                        <a:pt x="404" y="156"/>
                      </a:lnTo>
                      <a:lnTo>
                        <a:pt x="409" y="157"/>
                      </a:lnTo>
                      <a:lnTo>
                        <a:pt x="413" y="159"/>
                      </a:lnTo>
                      <a:lnTo>
                        <a:pt x="418" y="160"/>
                      </a:lnTo>
                      <a:lnTo>
                        <a:pt x="421" y="161"/>
                      </a:lnTo>
                      <a:lnTo>
                        <a:pt x="425" y="160"/>
                      </a:lnTo>
                      <a:lnTo>
                        <a:pt x="428" y="159"/>
                      </a:lnTo>
                      <a:lnTo>
                        <a:pt x="433" y="156"/>
                      </a:lnTo>
                      <a:lnTo>
                        <a:pt x="437" y="153"/>
                      </a:lnTo>
                      <a:lnTo>
                        <a:pt x="442" y="151"/>
                      </a:lnTo>
                      <a:lnTo>
                        <a:pt x="445" y="148"/>
                      </a:lnTo>
                      <a:lnTo>
                        <a:pt x="451" y="147"/>
                      </a:lnTo>
                      <a:lnTo>
                        <a:pt x="456" y="146"/>
                      </a:lnTo>
                      <a:lnTo>
                        <a:pt x="463" y="145"/>
                      </a:lnTo>
                      <a:lnTo>
                        <a:pt x="472" y="145"/>
                      </a:lnTo>
                      <a:lnTo>
                        <a:pt x="482" y="144"/>
                      </a:lnTo>
                      <a:lnTo>
                        <a:pt x="497" y="139"/>
                      </a:lnTo>
                      <a:lnTo>
                        <a:pt x="497" y="130"/>
                      </a:lnTo>
                      <a:lnTo>
                        <a:pt x="491" y="118"/>
                      </a:lnTo>
                      <a:lnTo>
                        <a:pt x="486" y="104"/>
                      </a:lnTo>
                      <a:lnTo>
                        <a:pt x="480" y="99"/>
                      </a:lnTo>
                      <a:lnTo>
                        <a:pt x="465" y="98"/>
                      </a:lnTo>
                      <a:lnTo>
                        <a:pt x="444" y="98"/>
                      </a:lnTo>
                      <a:lnTo>
                        <a:pt x="420" y="100"/>
                      </a:lnTo>
                      <a:lnTo>
                        <a:pt x="395" y="103"/>
                      </a:lnTo>
                      <a:lnTo>
                        <a:pt x="371" y="107"/>
                      </a:lnTo>
                      <a:lnTo>
                        <a:pt x="350" y="109"/>
                      </a:lnTo>
                      <a:lnTo>
                        <a:pt x="335" y="110"/>
                      </a:lnTo>
                      <a:lnTo>
                        <a:pt x="324" y="110"/>
                      </a:lnTo>
                      <a:lnTo>
                        <a:pt x="316" y="111"/>
                      </a:lnTo>
                      <a:lnTo>
                        <a:pt x="309" y="111"/>
                      </a:lnTo>
                      <a:lnTo>
                        <a:pt x="303" y="113"/>
                      </a:lnTo>
                      <a:lnTo>
                        <a:pt x="297" y="113"/>
                      </a:lnTo>
                      <a:lnTo>
                        <a:pt x="291" y="111"/>
                      </a:lnTo>
                      <a:lnTo>
                        <a:pt x="285" y="110"/>
                      </a:lnTo>
                      <a:lnTo>
                        <a:pt x="280" y="107"/>
                      </a:lnTo>
                      <a:lnTo>
                        <a:pt x="270" y="98"/>
                      </a:lnTo>
                      <a:lnTo>
                        <a:pt x="266" y="85"/>
                      </a:lnTo>
                      <a:lnTo>
                        <a:pt x="267" y="71"/>
                      </a:lnTo>
                      <a:lnTo>
                        <a:pt x="274" y="58"/>
                      </a:lnTo>
                      <a:lnTo>
                        <a:pt x="280" y="48"/>
                      </a:lnTo>
                      <a:lnTo>
                        <a:pt x="278" y="42"/>
                      </a:lnTo>
                      <a:lnTo>
                        <a:pt x="270" y="40"/>
                      </a:lnTo>
                      <a:lnTo>
                        <a:pt x="258" y="39"/>
                      </a:lnTo>
                      <a:lnTo>
                        <a:pt x="246" y="42"/>
                      </a:lnTo>
                      <a:lnTo>
                        <a:pt x="239" y="50"/>
                      </a:lnTo>
                      <a:lnTo>
                        <a:pt x="236" y="61"/>
                      </a:lnTo>
                      <a:lnTo>
                        <a:pt x="231" y="71"/>
                      </a:lnTo>
                      <a:lnTo>
                        <a:pt x="228" y="76"/>
                      </a:lnTo>
                      <a:lnTo>
                        <a:pt x="223" y="78"/>
                      </a:lnTo>
                      <a:lnTo>
                        <a:pt x="217" y="78"/>
                      </a:lnTo>
                      <a:lnTo>
                        <a:pt x="212" y="78"/>
                      </a:lnTo>
                      <a:lnTo>
                        <a:pt x="203" y="76"/>
                      </a:lnTo>
                      <a:lnTo>
                        <a:pt x="197" y="72"/>
                      </a:lnTo>
                      <a:lnTo>
                        <a:pt x="188" y="68"/>
                      </a:lnTo>
                      <a:lnTo>
                        <a:pt x="182" y="62"/>
                      </a:lnTo>
                      <a:lnTo>
                        <a:pt x="176" y="56"/>
                      </a:lnTo>
                      <a:lnTo>
                        <a:pt x="174" y="51"/>
                      </a:lnTo>
                      <a:lnTo>
                        <a:pt x="174" y="48"/>
                      </a:lnTo>
                      <a:lnTo>
                        <a:pt x="177" y="43"/>
                      </a:lnTo>
                      <a:lnTo>
                        <a:pt x="182" y="40"/>
                      </a:lnTo>
                      <a:lnTo>
                        <a:pt x="187" y="36"/>
                      </a:lnTo>
                      <a:lnTo>
                        <a:pt x="194" y="32"/>
                      </a:lnTo>
                      <a:lnTo>
                        <a:pt x="201" y="26"/>
                      </a:lnTo>
                      <a:lnTo>
                        <a:pt x="206" y="20"/>
                      </a:lnTo>
                      <a:lnTo>
                        <a:pt x="207" y="17"/>
                      </a:lnTo>
                      <a:lnTo>
                        <a:pt x="203" y="16"/>
                      </a:lnTo>
                      <a:lnTo>
                        <a:pt x="198" y="16"/>
                      </a:lnTo>
                      <a:lnTo>
                        <a:pt x="191" y="16"/>
                      </a:lnTo>
                      <a:lnTo>
                        <a:pt x="182" y="18"/>
                      </a:lnTo>
                      <a:lnTo>
                        <a:pt x="174" y="20"/>
                      </a:lnTo>
                      <a:lnTo>
                        <a:pt x="165" y="23"/>
                      </a:lnTo>
                      <a:lnTo>
                        <a:pt x="154" y="27"/>
                      </a:lnTo>
                      <a:lnTo>
                        <a:pt x="146" y="30"/>
                      </a:lnTo>
                      <a:lnTo>
                        <a:pt x="142" y="31"/>
                      </a:lnTo>
                      <a:lnTo>
                        <a:pt x="140" y="26"/>
                      </a:lnTo>
                      <a:lnTo>
                        <a:pt x="137" y="19"/>
                      </a:lnTo>
                      <a:lnTo>
                        <a:pt x="131" y="12"/>
                      </a:lnTo>
                      <a:lnTo>
                        <a:pt x="123" y="8"/>
                      </a:lnTo>
                      <a:lnTo>
                        <a:pt x="114" y="6"/>
                      </a:lnTo>
                      <a:lnTo>
                        <a:pt x="104" y="5"/>
                      </a:lnTo>
                      <a:lnTo>
                        <a:pt x="97" y="3"/>
                      </a:lnTo>
                      <a:lnTo>
                        <a:pt x="93" y="1"/>
                      </a:lnTo>
                      <a:lnTo>
                        <a:pt x="91" y="0"/>
                      </a:lnTo>
                      <a:lnTo>
                        <a:pt x="91" y="1"/>
                      </a:lnTo>
                      <a:lnTo>
                        <a:pt x="91" y="2"/>
                      </a:lnTo>
                      <a:lnTo>
                        <a:pt x="94" y="8"/>
                      </a:lnTo>
                      <a:lnTo>
                        <a:pt x="101" y="10"/>
                      </a:lnTo>
                      <a:lnTo>
                        <a:pt x="102" y="10"/>
                      </a:lnTo>
                      <a:lnTo>
                        <a:pt x="91" y="15"/>
                      </a:lnTo>
                      <a:lnTo>
                        <a:pt x="78" y="23"/>
                      </a:lnTo>
                      <a:lnTo>
                        <a:pt x="74" y="30"/>
                      </a:lnTo>
                      <a:lnTo>
                        <a:pt x="72" y="32"/>
                      </a:lnTo>
                      <a:lnTo>
                        <a:pt x="65" y="25"/>
                      </a:lnTo>
                      <a:lnTo>
                        <a:pt x="54" y="17"/>
                      </a:lnTo>
                      <a:lnTo>
                        <a:pt x="43" y="18"/>
                      </a:lnTo>
                      <a:lnTo>
                        <a:pt x="39" y="25"/>
                      </a:lnTo>
                      <a:lnTo>
                        <a:pt x="42" y="34"/>
                      </a:lnTo>
                      <a:lnTo>
                        <a:pt x="42" y="35"/>
                      </a:lnTo>
                      <a:lnTo>
                        <a:pt x="41" y="39"/>
                      </a:lnTo>
                      <a:lnTo>
                        <a:pt x="36" y="40"/>
                      </a:lnTo>
                      <a:lnTo>
                        <a:pt x="30" y="38"/>
                      </a:lnTo>
                      <a:lnTo>
                        <a:pt x="19" y="35"/>
                      </a:lnTo>
                      <a:lnTo>
                        <a:pt x="11" y="38"/>
                      </a:lnTo>
                      <a:lnTo>
                        <a:pt x="4" y="43"/>
                      </a:lnTo>
                      <a:lnTo>
                        <a:pt x="0" y="50"/>
                      </a:lnTo>
                      <a:lnTo>
                        <a:pt x="1" y="60"/>
                      </a:lnTo>
                      <a:lnTo>
                        <a:pt x="8" y="69"/>
                      </a:lnTo>
                      <a:lnTo>
                        <a:pt x="16" y="77"/>
                      </a:lnTo>
                      <a:lnTo>
                        <a:pt x="19" y="80"/>
                      </a:lnTo>
                      <a:lnTo>
                        <a:pt x="23" y="83"/>
                      </a:lnTo>
                      <a:lnTo>
                        <a:pt x="31" y="88"/>
                      </a:lnTo>
                      <a:lnTo>
                        <a:pt x="35" y="95"/>
                      </a:lnTo>
                      <a:lnTo>
                        <a:pt x="30" y="103"/>
                      </a:lnTo>
                      <a:lnTo>
                        <a:pt x="18" y="106"/>
                      </a:lnTo>
                      <a:lnTo>
                        <a:pt x="11" y="104"/>
                      </a:lnTo>
                      <a:lnTo>
                        <a:pt x="4" y="107"/>
                      </a:lnTo>
                      <a:lnTo>
                        <a:pt x="0" y="119"/>
                      </a:lnTo>
                      <a:lnTo>
                        <a:pt x="2" y="121"/>
                      </a:lnTo>
                      <a:lnTo>
                        <a:pt x="6" y="122"/>
                      </a:lnTo>
                      <a:lnTo>
                        <a:pt x="13" y="124"/>
                      </a:lnTo>
                      <a:lnTo>
                        <a:pt x="23" y="125"/>
                      </a:lnTo>
                      <a:lnTo>
                        <a:pt x="32" y="127"/>
                      </a:lnTo>
                      <a:lnTo>
                        <a:pt x="40" y="131"/>
                      </a:lnTo>
                      <a:lnTo>
                        <a:pt x="46" y="138"/>
                      </a:lnTo>
                      <a:lnTo>
                        <a:pt x="49" y="145"/>
                      </a:lnTo>
                      <a:lnTo>
                        <a:pt x="51" y="149"/>
                      </a:lnTo>
                      <a:lnTo>
                        <a:pt x="55" y="149"/>
                      </a:lnTo>
                      <a:lnTo>
                        <a:pt x="63" y="147"/>
                      </a:lnTo>
                      <a:lnTo>
                        <a:pt x="74" y="142"/>
                      </a:lnTo>
                      <a:lnTo>
                        <a:pt x="83" y="140"/>
                      </a:lnTo>
                      <a:lnTo>
                        <a:pt x="91" y="138"/>
                      </a:lnTo>
                      <a:lnTo>
                        <a:pt x="100" y="136"/>
                      </a:lnTo>
                      <a:lnTo>
                        <a:pt x="107" y="134"/>
                      </a:lnTo>
                      <a:lnTo>
                        <a:pt x="112" y="136"/>
                      </a:lnTo>
                      <a:lnTo>
                        <a:pt x="116" y="137"/>
                      </a:lnTo>
                      <a:lnTo>
                        <a:pt x="115" y="140"/>
                      </a:lnTo>
                      <a:lnTo>
                        <a:pt x="110" y="145"/>
                      </a:lnTo>
                      <a:lnTo>
                        <a:pt x="103" y="151"/>
                      </a:lnTo>
                      <a:lnTo>
                        <a:pt x="96" y="155"/>
                      </a:lnTo>
                      <a:lnTo>
                        <a:pt x="91" y="159"/>
                      </a:lnTo>
                      <a:lnTo>
                        <a:pt x="86" y="162"/>
                      </a:lnTo>
                      <a:lnTo>
                        <a:pt x="83" y="167"/>
                      </a:lnTo>
                      <a:lnTo>
                        <a:pt x="83" y="170"/>
                      </a:lnTo>
                      <a:lnTo>
                        <a:pt x="85" y="175"/>
                      </a:lnTo>
                      <a:lnTo>
                        <a:pt x="91" y="180"/>
                      </a:lnTo>
                      <a:lnTo>
                        <a:pt x="97" y="186"/>
                      </a:lnTo>
                      <a:lnTo>
                        <a:pt x="106" y="191"/>
                      </a:lnTo>
                      <a:lnTo>
                        <a:pt x="112" y="194"/>
                      </a:lnTo>
                      <a:lnTo>
                        <a:pt x="121" y="197"/>
                      </a:lnTo>
                      <a:lnTo>
                        <a:pt x="126" y="198"/>
                      </a:lnTo>
                      <a:lnTo>
                        <a:pt x="132" y="197"/>
                      </a:lnTo>
                      <a:lnTo>
                        <a:pt x="137" y="194"/>
                      </a:lnTo>
                      <a:lnTo>
                        <a:pt x="140" y="191"/>
                      </a:lnTo>
                      <a:lnTo>
                        <a:pt x="144" y="180"/>
                      </a:lnTo>
                      <a:lnTo>
                        <a:pt x="148" y="170"/>
                      </a:lnTo>
                      <a:lnTo>
                        <a:pt x="154" y="162"/>
                      </a:lnTo>
                      <a:lnTo>
                        <a:pt x="165" y="159"/>
                      </a:lnTo>
                      <a:lnTo>
                        <a:pt x="178" y="160"/>
                      </a:lnTo>
                      <a:lnTo>
                        <a:pt x="186" y="162"/>
                      </a:lnTo>
                      <a:lnTo>
                        <a:pt x="188" y="168"/>
                      </a:lnTo>
                      <a:lnTo>
                        <a:pt x="183" y="178"/>
                      </a:lnTo>
                      <a:lnTo>
                        <a:pt x="176" y="191"/>
                      </a:lnTo>
                      <a:lnTo>
                        <a:pt x="175" y="205"/>
                      </a:lnTo>
                      <a:lnTo>
                        <a:pt x="179" y="217"/>
                      </a:lnTo>
                      <a:lnTo>
                        <a:pt x="188" y="227"/>
                      </a:lnTo>
                      <a:lnTo>
                        <a:pt x="194" y="230"/>
                      </a:lnTo>
                      <a:lnTo>
                        <a:pt x="200" y="231"/>
                      </a:lnTo>
                      <a:lnTo>
                        <a:pt x="206" y="232"/>
                      </a:lnTo>
                      <a:lnTo>
                        <a:pt x="212" y="232"/>
                      </a:lnTo>
                      <a:lnTo>
                        <a:pt x="218" y="231"/>
                      </a:lnTo>
                      <a:lnTo>
                        <a:pt x="225" y="231"/>
                      </a:lnTo>
                      <a:lnTo>
                        <a:pt x="233" y="230"/>
                      </a:lnTo>
                      <a:lnTo>
                        <a:pt x="244" y="230"/>
                      </a:lnTo>
                      <a:lnTo>
                        <a:pt x="252" y="230"/>
                      </a:lnTo>
                      <a:lnTo>
                        <a:pt x="261" y="229"/>
                      </a:lnTo>
                      <a:lnTo>
                        <a:pt x="273" y="228"/>
                      </a:lnTo>
                      <a:lnTo>
                        <a:pt x="285" y="225"/>
                      </a:lnTo>
                      <a:lnTo>
                        <a:pt x="299" y="223"/>
                      </a:lnTo>
                      <a:lnTo>
                        <a:pt x="313" y="222"/>
                      </a:lnTo>
                      <a:lnTo>
                        <a:pt x="328" y="220"/>
                      </a:lnTo>
                      <a:lnTo>
                        <a:pt x="342" y="219"/>
                      </a:lnTo>
                      <a:lnTo>
                        <a:pt x="347" y="209"/>
                      </a:lnTo>
                      <a:lnTo>
                        <a:pt x="353" y="199"/>
                      </a:lnTo>
                      <a:lnTo>
                        <a:pt x="359" y="191"/>
                      </a:lnTo>
                      <a:lnTo>
                        <a:pt x="365" y="183"/>
                      </a:lnTo>
                      <a:lnTo>
                        <a:pt x="373" y="171"/>
                      </a:lnTo>
                      <a:lnTo>
                        <a:pt x="379" y="163"/>
                      </a:lnTo>
                      <a:lnTo>
                        <a:pt x="386" y="157"/>
                      </a:lnTo>
                      <a:lnTo>
                        <a:pt x="397" y="15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4" name="Freeform 32"/>
                <p:cNvSpPr>
                  <a:spLocks/>
                </p:cNvSpPr>
                <p:nvPr/>
              </p:nvSpPr>
              <p:spPr bwMode="auto">
                <a:xfrm>
                  <a:off x="809625" y="3392488"/>
                  <a:ext cx="371475" cy="174625"/>
                </a:xfrm>
                <a:custGeom>
                  <a:avLst/>
                  <a:gdLst>
                    <a:gd name="T0" fmla="*/ 2147483647 w 466"/>
                    <a:gd name="T1" fmla="*/ 2147483647 h 220"/>
                    <a:gd name="T2" fmla="*/ 2147483647 w 466"/>
                    <a:gd name="T3" fmla="*/ 2147483647 h 220"/>
                    <a:gd name="T4" fmla="*/ 2147483647 w 466"/>
                    <a:gd name="T5" fmla="*/ 2147483647 h 220"/>
                    <a:gd name="T6" fmla="*/ 2147483647 w 466"/>
                    <a:gd name="T7" fmla="*/ 2147483647 h 220"/>
                    <a:gd name="T8" fmla="*/ 2147483647 w 466"/>
                    <a:gd name="T9" fmla="*/ 2147483647 h 220"/>
                    <a:gd name="T10" fmla="*/ 2147483647 w 466"/>
                    <a:gd name="T11" fmla="*/ 2147483647 h 220"/>
                    <a:gd name="T12" fmla="*/ 2147483647 w 466"/>
                    <a:gd name="T13" fmla="*/ 2147483647 h 220"/>
                    <a:gd name="T14" fmla="*/ 2147483647 w 466"/>
                    <a:gd name="T15" fmla="*/ 2147483647 h 220"/>
                    <a:gd name="T16" fmla="*/ 2147483647 w 466"/>
                    <a:gd name="T17" fmla="*/ 2147483647 h 220"/>
                    <a:gd name="T18" fmla="*/ 2147483647 w 466"/>
                    <a:gd name="T19" fmla="*/ 2147483647 h 220"/>
                    <a:gd name="T20" fmla="*/ 2147483647 w 466"/>
                    <a:gd name="T21" fmla="*/ 2147483647 h 220"/>
                    <a:gd name="T22" fmla="*/ 2147483647 w 466"/>
                    <a:gd name="T23" fmla="*/ 2147483647 h 220"/>
                    <a:gd name="T24" fmla="*/ 2147483647 w 466"/>
                    <a:gd name="T25" fmla="*/ 2147483647 h 220"/>
                    <a:gd name="T26" fmla="*/ 2147483647 w 466"/>
                    <a:gd name="T27" fmla="*/ 2147483647 h 220"/>
                    <a:gd name="T28" fmla="*/ 2147483647 w 466"/>
                    <a:gd name="T29" fmla="*/ 2147483647 h 220"/>
                    <a:gd name="T30" fmla="*/ 2147483647 w 466"/>
                    <a:gd name="T31" fmla="*/ 2147483647 h 220"/>
                    <a:gd name="T32" fmla="*/ 2147483647 w 466"/>
                    <a:gd name="T33" fmla="*/ 2147483647 h 220"/>
                    <a:gd name="T34" fmla="*/ 2147483647 w 466"/>
                    <a:gd name="T35" fmla="*/ 2147483647 h 220"/>
                    <a:gd name="T36" fmla="*/ 2147483647 w 466"/>
                    <a:gd name="T37" fmla="*/ 2147483647 h 220"/>
                    <a:gd name="T38" fmla="*/ 2147483647 w 466"/>
                    <a:gd name="T39" fmla="*/ 2147483647 h 220"/>
                    <a:gd name="T40" fmla="*/ 2147483647 w 466"/>
                    <a:gd name="T41" fmla="*/ 1500123187 h 220"/>
                    <a:gd name="T42" fmla="*/ 2147483647 w 466"/>
                    <a:gd name="T43" fmla="*/ 2147483647 h 220"/>
                    <a:gd name="T44" fmla="*/ 2147483647 w 466"/>
                    <a:gd name="T45" fmla="*/ 2147483647 h 220"/>
                    <a:gd name="T46" fmla="*/ 2147483647 w 466"/>
                    <a:gd name="T47" fmla="*/ 2147483647 h 220"/>
                    <a:gd name="T48" fmla="*/ 2147483647 w 466"/>
                    <a:gd name="T49" fmla="*/ 2147483647 h 220"/>
                    <a:gd name="T50" fmla="*/ 2147483647 w 466"/>
                    <a:gd name="T51" fmla="*/ 2147483647 h 220"/>
                    <a:gd name="T52" fmla="*/ 2147483647 w 466"/>
                    <a:gd name="T53" fmla="*/ 2147483647 h 220"/>
                    <a:gd name="T54" fmla="*/ 2147483647 w 466"/>
                    <a:gd name="T55" fmla="*/ 2147483647 h 220"/>
                    <a:gd name="T56" fmla="*/ 2147483647 w 466"/>
                    <a:gd name="T57" fmla="*/ 2147483647 h 220"/>
                    <a:gd name="T58" fmla="*/ 2147483647 w 466"/>
                    <a:gd name="T59" fmla="*/ 2147483647 h 220"/>
                    <a:gd name="T60" fmla="*/ 2147483647 w 466"/>
                    <a:gd name="T61" fmla="*/ 2147483647 h 220"/>
                    <a:gd name="T62" fmla="*/ 2147483647 w 466"/>
                    <a:gd name="T63" fmla="*/ 2147483647 h 220"/>
                    <a:gd name="T64" fmla="*/ 2147483647 w 466"/>
                    <a:gd name="T65" fmla="*/ 2147483647 h 220"/>
                    <a:gd name="T66" fmla="*/ 2147483647 w 466"/>
                    <a:gd name="T67" fmla="*/ 2147483647 h 220"/>
                    <a:gd name="T68" fmla="*/ 2147483647 w 466"/>
                    <a:gd name="T69" fmla="*/ 2147483647 h 220"/>
                    <a:gd name="T70" fmla="*/ 2147483647 w 466"/>
                    <a:gd name="T71" fmla="*/ 2147483647 h 220"/>
                    <a:gd name="T72" fmla="*/ 2147483647 w 466"/>
                    <a:gd name="T73" fmla="*/ 2147483647 h 220"/>
                    <a:gd name="T74" fmla="*/ 2147483647 w 466"/>
                    <a:gd name="T75" fmla="*/ 2147483647 h 220"/>
                    <a:gd name="T76" fmla="*/ 2147483647 w 466"/>
                    <a:gd name="T77" fmla="*/ 2147483647 h 220"/>
                    <a:gd name="T78" fmla="*/ 0 w 466"/>
                    <a:gd name="T79" fmla="*/ 2147483647 h 220"/>
                    <a:gd name="T80" fmla="*/ 2147483647 w 466"/>
                    <a:gd name="T81" fmla="*/ 2147483647 h 220"/>
                    <a:gd name="T82" fmla="*/ 2147483647 w 466"/>
                    <a:gd name="T83" fmla="*/ 2147483647 h 220"/>
                    <a:gd name="T84" fmla="*/ 2147483647 w 466"/>
                    <a:gd name="T85" fmla="*/ 2147483647 h 220"/>
                    <a:gd name="T86" fmla="*/ 2147483647 w 466"/>
                    <a:gd name="T87" fmla="*/ 2147483647 h 220"/>
                    <a:gd name="T88" fmla="*/ 2147483647 w 466"/>
                    <a:gd name="T89" fmla="*/ 2147483647 h 220"/>
                    <a:gd name="T90" fmla="*/ 2147483647 w 466"/>
                    <a:gd name="T91" fmla="*/ 2147483647 h 220"/>
                    <a:gd name="T92" fmla="*/ 2147483647 w 466"/>
                    <a:gd name="T93" fmla="*/ 2147483647 h 220"/>
                    <a:gd name="T94" fmla="*/ 2147483647 w 466"/>
                    <a:gd name="T95" fmla="*/ 2147483647 h 220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466"/>
                    <a:gd name="T145" fmla="*/ 0 h 220"/>
                    <a:gd name="T146" fmla="*/ 466 w 466"/>
                    <a:gd name="T147" fmla="*/ 220 h 220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466" h="220">
                      <a:moveTo>
                        <a:pt x="125" y="162"/>
                      </a:moveTo>
                      <a:lnTo>
                        <a:pt x="142" y="160"/>
                      </a:lnTo>
                      <a:lnTo>
                        <a:pt x="152" y="157"/>
                      </a:lnTo>
                      <a:lnTo>
                        <a:pt x="157" y="153"/>
                      </a:lnTo>
                      <a:lnTo>
                        <a:pt x="159" y="150"/>
                      </a:lnTo>
                      <a:lnTo>
                        <a:pt x="158" y="146"/>
                      </a:lnTo>
                      <a:lnTo>
                        <a:pt x="157" y="142"/>
                      </a:lnTo>
                      <a:lnTo>
                        <a:pt x="157" y="137"/>
                      </a:lnTo>
                      <a:lnTo>
                        <a:pt x="158" y="133"/>
                      </a:lnTo>
                      <a:lnTo>
                        <a:pt x="160" y="128"/>
                      </a:lnTo>
                      <a:lnTo>
                        <a:pt x="163" y="122"/>
                      </a:lnTo>
                      <a:lnTo>
                        <a:pt x="168" y="115"/>
                      </a:lnTo>
                      <a:lnTo>
                        <a:pt x="173" y="109"/>
                      </a:lnTo>
                      <a:lnTo>
                        <a:pt x="177" y="105"/>
                      </a:lnTo>
                      <a:lnTo>
                        <a:pt x="182" y="100"/>
                      </a:lnTo>
                      <a:lnTo>
                        <a:pt x="188" y="98"/>
                      </a:lnTo>
                      <a:lnTo>
                        <a:pt x="193" y="97"/>
                      </a:lnTo>
                      <a:lnTo>
                        <a:pt x="200" y="97"/>
                      </a:lnTo>
                      <a:lnTo>
                        <a:pt x="207" y="98"/>
                      </a:lnTo>
                      <a:lnTo>
                        <a:pt x="216" y="98"/>
                      </a:lnTo>
                      <a:lnTo>
                        <a:pt x="226" y="99"/>
                      </a:lnTo>
                      <a:lnTo>
                        <a:pt x="237" y="100"/>
                      </a:lnTo>
                      <a:lnTo>
                        <a:pt x="250" y="101"/>
                      </a:lnTo>
                      <a:lnTo>
                        <a:pt x="264" y="103"/>
                      </a:lnTo>
                      <a:lnTo>
                        <a:pt x="279" y="104"/>
                      </a:lnTo>
                      <a:lnTo>
                        <a:pt x="292" y="105"/>
                      </a:lnTo>
                      <a:lnTo>
                        <a:pt x="304" y="105"/>
                      </a:lnTo>
                      <a:lnTo>
                        <a:pt x="313" y="104"/>
                      </a:lnTo>
                      <a:lnTo>
                        <a:pt x="320" y="101"/>
                      </a:lnTo>
                      <a:lnTo>
                        <a:pt x="328" y="98"/>
                      </a:lnTo>
                      <a:lnTo>
                        <a:pt x="336" y="95"/>
                      </a:lnTo>
                      <a:lnTo>
                        <a:pt x="345" y="90"/>
                      </a:lnTo>
                      <a:lnTo>
                        <a:pt x="357" y="84"/>
                      </a:lnTo>
                      <a:lnTo>
                        <a:pt x="368" y="78"/>
                      </a:lnTo>
                      <a:lnTo>
                        <a:pt x="379" y="74"/>
                      </a:lnTo>
                      <a:lnTo>
                        <a:pt x="386" y="70"/>
                      </a:lnTo>
                      <a:lnTo>
                        <a:pt x="394" y="67"/>
                      </a:lnTo>
                      <a:lnTo>
                        <a:pt x="401" y="63"/>
                      </a:lnTo>
                      <a:lnTo>
                        <a:pt x="410" y="61"/>
                      </a:lnTo>
                      <a:lnTo>
                        <a:pt x="421" y="58"/>
                      </a:lnTo>
                      <a:lnTo>
                        <a:pt x="435" y="54"/>
                      </a:lnTo>
                      <a:lnTo>
                        <a:pt x="449" y="52"/>
                      </a:lnTo>
                      <a:lnTo>
                        <a:pt x="458" y="50"/>
                      </a:lnTo>
                      <a:lnTo>
                        <a:pt x="464" y="48"/>
                      </a:lnTo>
                      <a:lnTo>
                        <a:pt x="466" y="47"/>
                      </a:lnTo>
                      <a:lnTo>
                        <a:pt x="465" y="47"/>
                      </a:lnTo>
                      <a:lnTo>
                        <a:pt x="463" y="46"/>
                      </a:lnTo>
                      <a:lnTo>
                        <a:pt x="460" y="44"/>
                      </a:lnTo>
                      <a:lnTo>
                        <a:pt x="455" y="41"/>
                      </a:lnTo>
                      <a:lnTo>
                        <a:pt x="449" y="38"/>
                      </a:lnTo>
                      <a:lnTo>
                        <a:pt x="442" y="35"/>
                      </a:lnTo>
                      <a:lnTo>
                        <a:pt x="434" y="33"/>
                      </a:lnTo>
                      <a:lnTo>
                        <a:pt x="427" y="31"/>
                      </a:lnTo>
                      <a:lnTo>
                        <a:pt x="419" y="30"/>
                      </a:lnTo>
                      <a:lnTo>
                        <a:pt x="415" y="29"/>
                      </a:lnTo>
                      <a:lnTo>
                        <a:pt x="410" y="29"/>
                      </a:lnTo>
                      <a:lnTo>
                        <a:pt x="409" y="29"/>
                      </a:lnTo>
                      <a:lnTo>
                        <a:pt x="409" y="27"/>
                      </a:lnTo>
                      <a:lnTo>
                        <a:pt x="408" y="21"/>
                      </a:lnTo>
                      <a:lnTo>
                        <a:pt x="405" y="12"/>
                      </a:lnTo>
                      <a:lnTo>
                        <a:pt x="402" y="2"/>
                      </a:lnTo>
                      <a:lnTo>
                        <a:pt x="398" y="0"/>
                      </a:lnTo>
                      <a:lnTo>
                        <a:pt x="393" y="3"/>
                      </a:lnTo>
                      <a:lnTo>
                        <a:pt x="386" y="10"/>
                      </a:lnTo>
                      <a:lnTo>
                        <a:pt x="379" y="20"/>
                      </a:lnTo>
                      <a:lnTo>
                        <a:pt x="372" y="30"/>
                      </a:lnTo>
                      <a:lnTo>
                        <a:pt x="366" y="41"/>
                      </a:lnTo>
                      <a:lnTo>
                        <a:pt x="362" y="52"/>
                      </a:lnTo>
                      <a:lnTo>
                        <a:pt x="360" y="61"/>
                      </a:lnTo>
                      <a:lnTo>
                        <a:pt x="357" y="68"/>
                      </a:lnTo>
                      <a:lnTo>
                        <a:pt x="350" y="74"/>
                      </a:lnTo>
                      <a:lnTo>
                        <a:pt x="339" y="78"/>
                      </a:lnTo>
                      <a:lnTo>
                        <a:pt x="326" y="83"/>
                      </a:lnTo>
                      <a:lnTo>
                        <a:pt x="313" y="86"/>
                      </a:lnTo>
                      <a:lnTo>
                        <a:pt x="302" y="88"/>
                      </a:lnTo>
                      <a:lnTo>
                        <a:pt x="295" y="90"/>
                      </a:lnTo>
                      <a:lnTo>
                        <a:pt x="291" y="90"/>
                      </a:lnTo>
                      <a:lnTo>
                        <a:pt x="291" y="70"/>
                      </a:lnTo>
                      <a:lnTo>
                        <a:pt x="289" y="71"/>
                      </a:lnTo>
                      <a:lnTo>
                        <a:pt x="284" y="73"/>
                      </a:lnTo>
                      <a:lnTo>
                        <a:pt x="276" y="75"/>
                      </a:lnTo>
                      <a:lnTo>
                        <a:pt x="267" y="77"/>
                      </a:lnTo>
                      <a:lnTo>
                        <a:pt x="257" y="78"/>
                      </a:lnTo>
                      <a:lnTo>
                        <a:pt x="245" y="80"/>
                      </a:lnTo>
                      <a:lnTo>
                        <a:pt x="235" y="77"/>
                      </a:lnTo>
                      <a:lnTo>
                        <a:pt x="226" y="74"/>
                      </a:lnTo>
                      <a:lnTo>
                        <a:pt x="218" y="70"/>
                      </a:lnTo>
                      <a:lnTo>
                        <a:pt x="211" y="68"/>
                      </a:lnTo>
                      <a:lnTo>
                        <a:pt x="205" y="68"/>
                      </a:lnTo>
                      <a:lnTo>
                        <a:pt x="199" y="68"/>
                      </a:lnTo>
                      <a:lnTo>
                        <a:pt x="193" y="70"/>
                      </a:lnTo>
                      <a:lnTo>
                        <a:pt x="189" y="71"/>
                      </a:lnTo>
                      <a:lnTo>
                        <a:pt x="183" y="75"/>
                      </a:lnTo>
                      <a:lnTo>
                        <a:pt x="177" y="77"/>
                      </a:lnTo>
                      <a:lnTo>
                        <a:pt x="170" y="81"/>
                      </a:lnTo>
                      <a:lnTo>
                        <a:pt x="163" y="84"/>
                      </a:lnTo>
                      <a:lnTo>
                        <a:pt x="154" y="88"/>
                      </a:lnTo>
                      <a:lnTo>
                        <a:pt x="145" y="92"/>
                      </a:lnTo>
                      <a:lnTo>
                        <a:pt x="144" y="95"/>
                      </a:lnTo>
                      <a:lnTo>
                        <a:pt x="144" y="97"/>
                      </a:lnTo>
                      <a:lnTo>
                        <a:pt x="143" y="99"/>
                      </a:lnTo>
                      <a:lnTo>
                        <a:pt x="142" y="103"/>
                      </a:lnTo>
                      <a:lnTo>
                        <a:pt x="138" y="112"/>
                      </a:lnTo>
                      <a:lnTo>
                        <a:pt x="133" y="118"/>
                      </a:lnTo>
                      <a:lnTo>
                        <a:pt x="129" y="122"/>
                      </a:lnTo>
                      <a:lnTo>
                        <a:pt x="123" y="123"/>
                      </a:lnTo>
                      <a:lnTo>
                        <a:pt x="117" y="124"/>
                      </a:lnTo>
                      <a:lnTo>
                        <a:pt x="113" y="126"/>
                      </a:lnTo>
                      <a:lnTo>
                        <a:pt x="107" y="127"/>
                      </a:lnTo>
                      <a:lnTo>
                        <a:pt x="102" y="128"/>
                      </a:lnTo>
                      <a:lnTo>
                        <a:pt x="95" y="133"/>
                      </a:lnTo>
                      <a:lnTo>
                        <a:pt x="86" y="142"/>
                      </a:lnTo>
                      <a:lnTo>
                        <a:pt x="75" y="152"/>
                      </a:lnTo>
                      <a:lnTo>
                        <a:pt x="61" y="165"/>
                      </a:lnTo>
                      <a:lnTo>
                        <a:pt x="48" y="177"/>
                      </a:lnTo>
                      <a:lnTo>
                        <a:pt x="36" y="190"/>
                      </a:lnTo>
                      <a:lnTo>
                        <a:pt x="24" y="199"/>
                      </a:lnTo>
                      <a:lnTo>
                        <a:pt x="15" y="206"/>
                      </a:lnTo>
                      <a:lnTo>
                        <a:pt x="3" y="214"/>
                      </a:lnTo>
                      <a:lnTo>
                        <a:pt x="0" y="218"/>
                      </a:lnTo>
                      <a:lnTo>
                        <a:pt x="3" y="220"/>
                      </a:lnTo>
                      <a:lnTo>
                        <a:pt x="18" y="220"/>
                      </a:lnTo>
                      <a:lnTo>
                        <a:pt x="27" y="219"/>
                      </a:lnTo>
                      <a:lnTo>
                        <a:pt x="38" y="218"/>
                      </a:lnTo>
                      <a:lnTo>
                        <a:pt x="47" y="214"/>
                      </a:lnTo>
                      <a:lnTo>
                        <a:pt x="56" y="211"/>
                      </a:lnTo>
                      <a:lnTo>
                        <a:pt x="64" y="207"/>
                      </a:lnTo>
                      <a:lnTo>
                        <a:pt x="72" y="204"/>
                      </a:lnTo>
                      <a:lnTo>
                        <a:pt x="79" y="201"/>
                      </a:lnTo>
                      <a:lnTo>
                        <a:pt x="86" y="197"/>
                      </a:lnTo>
                      <a:lnTo>
                        <a:pt x="90" y="196"/>
                      </a:lnTo>
                      <a:lnTo>
                        <a:pt x="92" y="194"/>
                      </a:lnTo>
                      <a:lnTo>
                        <a:pt x="95" y="192"/>
                      </a:lnTo>
                      <a:lnTo>
                        <a:pt x="98" y="191"/>
                      </a:lnTo>
                      <a:lnTo>
                        <a:pt x="97" y="191"/>
                      </a:lnTo>
                      <a:lnTo>
                        <a:pt x="95" y="190"/>
                      </a:lnTo>
                      <a:lnTo>
                        <a:pt x="93" y="189"/>
                      </a:lnTo>
                      <a:lnTo>
                        <a:pt x="92" y="188"/>
                      </a:lnTo>
                      <a:lnTo>
                        <a:pt x="85" y="183"/>
                      </a:lnTo>
                      <a:lnTo>
                        <a:pt x="82" y="180"/>
                      </a:lnTo>
                      <a:lnTo>
                        <a:pt x="80" y="176"/>
                      </a:lnTo>
                      <a:lnTo>
                        <a:pt x="82" y="173"/>
                      </a:lnTo>
                      <a:lnTo>
                        <a:pt x="86" y="169"/>
                      </a:lnTo>
                      <a:lnTo>
                        <a:pt x="95" y="167"/>
                      </a:lnTo>
                      <a:lnTo>
                        <a:pt x="108" y="165"/>
                      </a:lnTo>
                      <a:lnTo>
                        <a:pt x="125" y="16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5" name="Freeform 33"/>
                <p:cNvSpPr>
                  <a:spLocks/>
                </p:cNvSpPr>
                <p:nvPr/>
              </p:nvSpPr>
              <p:spPr bwMode="auto">
                <a:xfrm>
                  <a:off x="1116013" y="2595563"/>
                  <a:ext cx="231775" cy="103188"/>
                </a:xfrm>
                <a:custGeom>
                  <a:avLst/>
                  <a:gdLst>
                    <a:gd name="T0" fmla="*/ 2147483647 w 291"/>
                    <a:gd name="T1" fmla="*/ 2147483647 h 132"/>
                    <a:gd name="T2" fmla="*/ 2147483647 w 291"/>
                    <a:gd name="T3" fmla="*/ 2147483647 h 132"/>
                    <a:gd name="T4" fmla="*/ 2147483647 w 291"/>
                    <a:gd name="T5" fmla="*/ 2147483647 h 132"/>
                    <a:gd name="T6" fmla="*/ 2147483647 w 291"/>
                    <a:gd name="T7" fmla="*/ 2147483647 h 132"/>
                    <a:gd name="T8" fmla="*/ 2147483647 w 291"/>
                    <a:gd name="T9" fmla="*/ 2147483647 h 132"/>
                    <a:gd name="T10" fmla="*/ 2147483647 w 291"/>
                    <a:gd name="T11" fmla="*/ 2147483647 h 132"/>
                    <a:gd name="T12" fmla="*/ 2147483647 w 291"/>
                    <a:gd name="T13" fmla="*/ 0 h 132"/>
                    <a:gd name="T14" fmla="*/ 2147483647 w 291"/>
                    <a:gd name="T15" fmla="*/ 0 h 132"/>
                    <a:gd name="T16" fmla="*/ 2147483647 w 291"/>
                    <a:gd name="T17" fmla="*/ 1433023078 h 132"/>
                    <a:gd name="T18" fmla="*/ 2147483647 w 291"/>
                    <a:gd name="T19" fmla="*/ 2147483647 h 132"/>
                    <a:gd name="T20" fmla="*/ 2147483647 w 291"/>
                    <a:gd name="T21" fmla="*/ 2147483647 h 132"/>
                    <a:gd name="T22" fmla="*/ 2147483647 w 291"/>
                    <a:gd name="T23" fmla="*/ 2147483647 h 132"/>
                    <a:gd name="T24" fmla="*/ 2147483647 w 291"/>
                    <a:gd name="T25" fmla="*/ 2147483647 h 132"/>
                    <a:gd name="T26" fmla="*/ 2147483647 w 291"/>
                    <a:gd name="T27" fmla="*/ 2147483647 h 132"/>
                    <a:gd name="T28" fmla="*/ 2147483647 w 291"/>
                    <a:gd name="T29" fmla="*/ 2147483647 h 132"/>
                    <a:gd name="T30" fmla="*/ 2147483647 w 291"/>
                    <a:gd name="T31" fmla="*/ 2147483647 h 132"/>
                    <a:gd name="T32" fmla="*/ 2147483647 w 291"/>
                    <a:gd name="T33" fmla="*/ 2147483647 h 132"/>
                    <a:gd name="T34" fmla="*/ 2147483647 w 291"/>
                    <a:gd name="T35" fmla="*/ 1910900947 h 132"/>
                    <a:gd name="T36" fmla="*/ 2147483647 w 291"/>
                    <a:gd name="T37" fmla="*/ 0 h 132"/>
                    <a:gd name="T38" fmla="*/ 2147483647 w 291"/>
                    <a:gd name="T39" fmla="*/ 0 h 132"/>
                    <a:gd name="T40" fmla="*/ 2147483647 w 291"/>
                    <a:gd name="T41" fmla="*/ 1433023078 h 132"/>
                    <a:gd name="T42" fmla="*/ 2147483647 w 291"/>
                    <a:gd name="T43" fmla="*/ 2147483647 h 132"/>
                    <a:gd name="T44" fmla="*/ 2147483647 w 291"/>
                    <a:gd name="T45" fmla="*/ 2147483647 h 132"/>
                    <a:gd name="T46" fmla="*/ 2147483647 w 291"/>
                    <a:gd name="T47" fmla="*/ 2147483647 h 132"/>
                    <a:gd name="T48" fmla="*/ 2147483647 w 291"/>
                    <a:gd name="T49" fmla="*/ 2147483647 h 132"/>
                    <a:gd name="T50" fmla="*/ 2147483647 w 291"/>
                    <a:gd name="T51" fmla="*/ 2147483647 h 132"/>
                    <a:gd name="T52" fmla="*/ 2147483647 w 291"/>
                    <a:gd name="T53" fmla="*/ 2147483647 h 132"/>
                    <a:gd name="T54" fmla="*/ 2147483647 w 291"/>
                    <a:gd name="T55" fmla="*/ 2147483647 h 132"/>
                    <a:gd name="T56" fmla="*/ 2147483647 w 291"/>
                    <a:gd name="T57" fmla="*/ 2147483647 h 132"/>
                    <a:gd name="T58" fmla="*/ 2147483647 w 291"/>
                    <a:gd name="T59" fmla="*/ 2147483647 h 132"/>
                    <a:gd name="T60" fmla="*/ 1010562072 w 291"/>
                    <a:gd name="T61" fmla="*/ 2147483647 h 132"/>
                    <a:gd name="T62" fmla="*/ 1515525513 w 291"/>
                    <a:gd name="T63" fmla="*/ 2147483647 h 132"/>
                    <a:gd name="T64" fmla="*/ 2147483647 w 291"/>
                    <a:gd name="T65" fmla="*/ 2147483647 h 132"/>
                    <a:gd name="T66" fmla="*/ 2147483647 w 291"/>
                    <a:gd name="T67" fmla="*/ 2147483647 h 132"/>
                    <a:gd name="T68" fmla="*/ 2147483647 w 291"/>
                    <a:gd name="T69" fmla="*/ 2147483647 h 132"/>
                    <a:gd name="T70" fmla="*/ 2147483647 w 291"/>
                    <a:gd name="T71" fmla="*/ 2147483647 h 132"/>
                    <a:gd name="T72" fmla="*/ 2147483647 w 291"/>
                    <a:gd name="T73" fmla="*/ 2147483647 h 132"/>
                    <a:gd name="T74" fmla="*/ 2147483647 w 291"/>
                    <a:gd name="T75" fmla="*/ 2147483647 h 132"/>
                    <a:gd name="T76" fmla="*/ 2147483647 w 291"/>
                    <a:gd name="T77" fmla="*/ 2147483647 h 132"/>
                    <a:gd name="T78" fmla="*/ 2147483647 w 291"/>
                    <a:gd name="T79" fmla="*/ 2147483647 h 132"/>
                    <a:gd name="T80" fmla="*/ 2147483647 w 291"/>
                    <a:gd name="T81" fmla="*/ 2147483647 h 132"/>
                    <a:gd name="T82" fmla="*/ 2147483647 w 291"/>
                    <a:gd name="T83" fmla="*/ 2147483647 h 132"/>
                    <a:gd name="T84" fmla="*/ 2147483647 w 291"/>
                    <a:gd name="T85" fmla="*/ 2147483647 h 132"/>
                    <a:gd name="T86" fmla="*/ 2147483647 w 291"/>
                    <a:gd name="T87" fmla="*/ 2147483647 h 132"/>
                    <a:gd name="T88" fmla="*/ 2147483647 w 291"/>
                    <a:gd name="T89" fmla="*/ 2147483647 h 132"/>
                    <a:gd name="T90" fmla="*/ 2147483647 w 291"/>
                    <a:gd name="T91" fmla="*/ 2147483647 h 132"/>
                    <a:gd name="T92" fmla="*/ 2147483647 w 291"/>
                    <a:gd name="T93" fmla="*/ 2147483647 h 132"/>
                    <a:gd name="T94" fmla="*/ 2147483647 w 291"/>
                    <a:gd name="T95" fmla="*/ 2147483647 h 132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291"/>
                    <a:gd name="T145" fmla="*/ 0 h 132"/>
                    <a:gd name="T146" fmla="*/ 291 w 291"/>
                    <a:gd name="T147" fmla="*/ 132 h 132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291" h="132">
                      <a:moveTo>
                        <a:pt x="260" y="74"/>
                      </a:moveTo>
                      <a:lnTo>
                        <a:pt x="266" y="67"/>
                      </a:lnTo>
                      <a:lnTo>
                        <a:pt x="261" y="63"/>
                      </a:lnTo>
                      <a:lnTo>
                        <a:pt x="256" y="56"/>
                      </a:lnTo>
                      <a:lnTo>
                        <a:pt x="253" y="48"/>
                      </a:lnTo>
                      <a:lnTo>
                        <a:pt x="258" y="40"/>
                      </a:lnTo>
                      <a:lnTo>
                        <a:pt x="266" y="34"/>
                      </a:lnTo>
                      <a:lnTo>
                        <a:pt x="275" y="28"/>
                      </a:lnTo>
                      <a:lnTo>
                        <a:pt x="283" y="22"/>
                      </a:lnTo>
                      <a:lnTo>
                        <a:pt x="289" y="15"/>
                      </a:lnTo>
                      <a:lnTo>
                        <a:pt x="291" y="11"/>
                      </a:lnTo>
                      <a:lnTo>
                        <a:pt x="290" y="6"/>
                      </a:lnTo>
                      <a:lnTo>
                        <a:pt x="283" y="3"/>
                      </a:lnTo>
                      <a:lnTo>
                        <a:pt x="277" y="0"/>
                      </a:lnTo>
                      <a:lnTo>
                        <a:pt x="273" y="0"/>
                      </a:lnTo>
                      <a:lnTo>
                        <a:pt x="267" y="0"/>
                      </a:lnTo>
                      <a:lnTo>
                        <a:pt x="261" y="2"/>
                      </a:lnTo>
                      <a:lnTo>
                        <a:pt x="256" y="3"/>
                      </a:lnTo>
                      <a:lnTo>
                        <a:pt x="249" y="5"/>
                      </a:lnTo>
                      <a:lnTo>
                        <a:pt x="243" y="6"/>
                      </a:lnTo>
                      <a:lnTo>
                        <a:pt x="237" y="6"/>
                      </a:lnTo>
                      <a:lnTo>
                        <a:pt x="230" y="6"/>
                      </a:lnTo>
                      <a:lnTo>
                        <a:pt x="222" y="6"/>
                      </a:lnTo>
                      <a:lnTo>
                        <a:pt x="213" y="7"/>
                      </a:lnTo>
                      <a:lnTo>
                        <a:pt x="204" y="7"/>
                      </a:lnTo>
                      <a:lnTo>
                        <a:pt x="193" y="8"/>
                      </a:lnTo>
                      <a:lnTo>
                        <a:pt x="183" y="10"/>
                      </a:lnTo>
                      <a:lnTo>
                        <a:pt x="173" y="11"/>
                      </a:lnTo>
                      <a:lnTo>
                        <a:pt x="162" y="12"/>
                      </a:lnTo>
                      <a:lnTo>
                        <a:pt x="156" y="12"/>
                      </a:lnTo>
                      <a:lnTo>
                        <a:pt x="151" y="12"/>
                      </a:lnTo>
                      <a:lnTo>
                        <a:pt x="145" y="12"/>
                      </a:lnTo>
                      <a:lnTo>
                        <a:pt x="139" y="10"/>
                      </a:lnTo>
                      <a:lnTo>
                        <a:pt x="133" y="8"/>
                      </a:lnTo>
                      <a:lnTo>
                        <a:pt x="129" y="6"/>
                      </a:lnTo>
                      <a:lnTo>
                        <a:pt x="124" y="4"/>
                      </a:lnTo>
                      <a:lnTo>
                        <a:pt x="120" y="0"/>
                      </a:lnTo>
                      <a:lnTo>
                        <a:pt x="117" y="0"/>
                      </a:lnTo>
                      <a:lnTo>
                        <a:pt x="116" y="0"/>
                      </a:lnTo>
                      <a:lnTo>
                        <a:pt x="114" y="0"/>
                      </a:lnTo>
                      <a:lnTo>
                        <a:pt x="112" y="2"/>
                      </a:lnTo>
                      <a:lnTo>
                        <a:pt x="95" y="3"/>
                      </a:lnTo>
                      <a:lnTo>
                        <a:pt x="87" y="4"/>
                      </a:lnTo>
                      <a:lnTo>
                        <a:pt x="84" y="8"/>
                      </a:lnTo>
                      <a:lnTo>
                        <a:pt x="85" y="18"/>
                      </a:lnTo>
                      <a:lnTo>
                        <a:pt x="85" y="23"/>
                      </a:lnTo>
                      <a:lnTo>
                        <a:pt x="85" y="28"/>
                      </a:lnTo>
                      <a:lnTo>
                        <a:pt x="83" y="31"/>
                      </a:lnTo>
                      <a:lnTo>
                        <a:pt x="79" y="34"/>
                      </a:lnTo>
                      <a:lnTo>
                        <a:pt x="74" y="36"/>
                      </a:lnTo>
                      <a:lnTo>
                        <a:pt x="68" y="38"/>
                      </a:lnTo>
                      <a:lnTo>
                        <a:pt x="61" y="40"/>
                      </a:lnTo>
                      <a:lnTo>
                        <a:pt x="53" y="41"/>
                      </a:lnTo>
                      <a:lnTo>
                        <a:pt x="45" y="43"/>
                      </a:lnTo>
                      <a:lnTo>
                        <a:pt x="38" y="46"/>
                      </a:lnTo>
                      <a:lnTo>
                        <a:pt x="31" y="51"/>
                      </a:lnTo>
                      <a:lnTo>
                        <a:pt x="25" y="57"/>
                      </a:lnTo>
                      <a:lnTo>
                        <a:pt x="19" y="63"/>
                      </a:lnTo>
                      <a:lnTo>
                        <a:pt x="15" y="68"/>
                      </a:lnTo>
                      <a:lnTo>
                        <a:pt x="10" y="73"/>
                      </a:lnTo>
                      <a:lnTo>
                        <a:pt x="7" y="76"/>
                      </a:lnTo>
                      <a:lnTo>
                        <a:pt x="2" y="81"/>
                      </a:lnTo>
                      <a:lnTo>
                        <a:pt x="0" y="86"/>
                      </a:lnTo>
                      <a:lnTo>
                        <a:pt x="3" y="91"/>
                      </a:lnTo>
                      <a:lnTo>
                        <a:pt x="10" y="102"/>
                      </a:lnTo>
                      <a:lnTo>
                        <a:pt x="16" y="109"/>
                      </a:lnTo>
                      <a:lnTo>
                        <a:pt x="22" y="114"/>
                      </a:lnTo>
                      <a:lnTo>
                        <a:pt x="29" y="120"/>
                      </a:lnTo>
                      <a:lnTo>
                        <a:pt x="37" y="125"/>
                      </a:lnTo>
                      <a:lnTo>
                        <a:pt x="45" y="128"/>
                      </a:lnTo>
                      <a:lnTo>
                        <a:pt x="53" y="131"/>
                      </a:lnTo>
                      <a:lnTo>
                        <a:pt x="63" y="132"/>
                      </a:lnTo>
                      <a:lnTo>
                        <a:pt x="72" y="132"/>
                      </a:lnTo>
                      <a:lnTo>
                        <a:pt x="82" y="131"/>
                      </a:lnTo>
                      <a:lnTo>
                        <a:pt x="92" y="129"/>
                      </a:lnTo>
                      <a:lnTo>
                        <a:pt x="102" y="128"/>
                      </a:lnTo>
                      <a:lnTo>
                        <a:pt x="112" y="127"/>
                      </a:lnTo>
                      <a:lnTo>
                        <a:pt x="121" y="126"/>
                      </a:lnTo>
                      <a:lnTo>
                        <a:pt x="130" y="126"/>
                      </a:lnTo>
                      <a:lnTo>
                        <a:pt x="137" y="125"/>
                      </a:lnTo>
                      <a:lnTo>
                        <a:pt x="144" y="125"/>
                      </a:lnTo>
                      <a:lnTo>
                        <a:pt x="153" y="123"/>
                      </a:lnTo>
                      <a:lnTo>
                        <a:pt x="163" y="121"/>
                      </a:lnTo>
                      <a:lnTo>
                        <a:pt x="174" y="124"/>
                      </a:lnTo>
                      <a:lnTo>
                        <a:pt x="184" y="126"/>
                      </a:lnTo>
                      <a:lnTo>
                        <a:pt x="194" y="128"/>
                      </a:lnTo>
                      <a:lnTo>
                        <a:pt x="204" y="129"/>
                      </a:lnTo>
                      <a:lnTo>
                        <a:pt x="212" y="131"/>
                      </a:lnTo>
                      <a:lnTo>
                        <a:pt x="218" y="128"/>
                      </a:lnTo>
                      <a:lnTo>
                        <a:pt x="224" y="121"/>
                      </a:lnTo>
                      <a:lnTo>
                        <a:pt x="230" y="114"/>
                      </a:lnTo>
                      <a:lnTo>
                        <a:pt x="235" y="106"/>
                      </a:lnTo>
                      <a:lnTo>
                        <a:pt x="241" y="98"/>
                      </a:lnTo>
                      <a:lnTo>
                        <a:pt x="245" y="91"/>
                      </a:lnTo>
                      <a:lnTo>
                        <a:pt x="250" y="84"/>
                      </a:lnTo>
                      <a:lnTo>
                        <a:pt x="254" y="79"/>
                      </a:lnTo>
                      <a:lnTo>
                        <a:pt x="260" y="7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6" name="Freeform 34"/>
                <p:cNvSpPr>
                  <a:spLocks/>
                </p:cNvSpPr>
                <p:nvPr/>
              </p:nvSpPr>
              <p:spPr bwMode="auto">
                <a:xfrm>
                  <a:off x="823913" y="3051176"/>
                  <a:ext cx="31750" cy="49213"/>
                </a:xfrm>
                <a:custGeom>
                  <a:avLst/>
                  <a:gdLst>
                    <a:gd name="T0" fmla="*/ 2147483647 w 39"/>
                    <a:gd name="T1" fmla="*/ 2147483647 h 62"/>
                    <a:gd name="T2" fmla="*/ 2147483647 w 39"/>
                    <a:gd name="T3" fmla="*/ 2147483647 h 62"/>
                    <a:gd name="T4" fmla="*/ 2147483647 w 39"/>
                    <a:gd name="T5" fmla="*/ 2147483647 h 62"/>
                    <a:gd name="T6" fmla="*/ 2147483647 w 39"/>
                    <a:gd name="T7" fmla="*/ 2147483647 h 62"/>
                    <a:gd name="T8" fmla="*/ 2147483647 w 39"/>
                    <a:gd name="T9" fmla="*/ 2147483647 h 62"/>
                    <a:gd name="T10" fmla="*/ 2147483647 w 39"/>
                    <a:gd name="T11" fmla="*/ 2147483647 h 62"/>
                    <a:gd name="T12" fmla="*/ 2147483647 w 39"/>
                    <a:gd name="T13" fmla="*/ 2147483647 h 62"/>
                    <a:gd name="T14" fmla="*/ 2147483647 w 39"/>
                    <a:gd name="T15" fmla="*/ 2147483647 h 62"/>
                    <a:gd name="T16" fmla="*/ 2147483647 w 39"/>
                    <a:gd name="T17" fmla="*/ 0 h 62"/>
                    <a:gd name="T18" fmla="*/ 1078978145 w 39"/>
                    <a:gd name="T19" fmla="*/ 500261333 h 62"/>
                    <a:gd name="T20" fmla="*/ 1078978145 w 39"/>
                    <a:gd name="T21" fmla="*/ 2000415088 h 62"/>
                    <a:gd name="T22" fmla="*/ 539488666 w 39"/>
                    <a:gd name="T23" fmla="*/ 2147483647 h 62"/>
                    <a:gd name="T24" fmla="*/ 539488666 w 39"/>
                    <a:gd name="T25" fmla="*/ 2147483647 h 62"/>
                    <a:gd name="T26" fmla="*/ 0 w 39"/>
                    <a:gd name="T27" fmla="*/ 2147483647 h 62"/>
                    <a:gd name="T28" fmla="*/ 539488666 w 39"/>
                    <a:gd name="T29" fmla="*/ 2147483647 h 62"/>
                    <a:gd name="T30" fmla="*/ 1078978145 w 39"/>
                    <a:gd name="T31" fmla="*/ 2147483647 h 62"/>
                    <a:gd name="T32" fmla="*/ 2147483647 w 39"/>
                    <a:gd name="T33" fmla="*/ 2147483647 h 62"/>
                    <a:gd name="T34" fmla="*/ 2147483647 w 39"/>
                    <a:gd name="T35" fmla="*/ 2147483647 h 62"/>
                    <a:gd name="T36" fmla="*/ 2147483647 w 39"/>
                    <a:gd name="T37" fmla="*/ 2147483647 h 62"/>
                    <a:gd name="T38" fmla="*/ 2147483647 w 39"/>
                    <a:gd name="T39" fmla="*/ 2147483647 h 62"/>
                    <a:gd name="T40" fmla="*/ 2147483647 w 39"/>
                    <a:gd name="T41" fmla="*/ 2147483647 h 62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39"/>
                    <a:gd name="T64" fmla="*/ 0 h 62"/>
                    <a:gd name="T65" fmla="*/ 39 w 39"/>
                    <a:gd name="T66" fmla="*/ 62 h 62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39" h="62">
                      <a:moveTo>
                        <a:pt x="34" y="47"/>
                      </a:moveTo>
                      <a:lnTo>
                        <a:pt x="39" y="39"/>
                      </a:lnTo>
                      <a:lnTo>
                        <a:pt x="35" y="32"/>
                      </a:lnTo>
                      <a:lnTo>
                        <a:pt x="27" y="27"/>
                      </a:lnTo>
                      <a:lnTo>
                        <a:pt x="23" y="24"/>
                      </a:lnTo>
                      <a:lnTo>
                        <a:pt x="21" y="22"/>
                      </a:lnTo>
                      <a:lnTo>
                        <a:pt x="14" y="16"/>
                      </a:lnTo>
                      <a:lnTo>
                        <a:pt x="8" y="8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2" y="4"/>
                      </a:lnTo>
                      <a:lnTo>
                        <a:pt x="1" y="6"/>
                      </a:lnTo>
                      <a:lnTo>
                        <a:pt x="1" y="8"/>
                      </a:lnTo>
                      <a:lnTo>
                        <a:pt x="0" y="21"/>
                      </a:lnTo>
                      <a:lnTo>
                        <a:pt x="1" y="35"/>
                      </a:lnTo>
                      <a:lnTo>
                        <a:pt x="2" y="50"/>
                      </a:lnTo>
                      <a:lnTo>
                        <a:pt x="4" y="62"/>
                      </a:lnTo>
                      <a:lnTo>
                        <a:pt x="9" y="51"/>
                      </a:lnTo>
                      <a:lnTo>
                        <a:pt x="15" y="50"/>
                      </a:lnTo>
                      <a:lnTo>
                        <a:pt x="23" y="50"/>
                      </a:lnTo>
                      <a:lnTo>
                        <a:pt x="34" y="4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7" name="Freeform 35"/>
                <p:cNvSpPr>
                  <a:spLocks/>
                </p:cNvSpPr>
                <p:nvPr/>
              </p:nvSpPr>
              <p:spPr bwMode="auto">
                <a:xfrm>
                  <a:off x="908050" y="3014663"/>
                  <a:ext cx="1587" cy="1588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0 w 1"/>
                    <a:gd name="T5" fmla="*/ 0 h 1"/>
                    <a:gd name="T6" fmla="*/ 0 w 1"/>
                    <a:gd name="T7" fmla="*/ 0 h 1"/>
                    <a:gd name="T8" fmla="*/ 0 w 1"/>
                    <a:gd name="T9" fmla="*/ 2147483647 h 1"/>
                    <a:gd name="T10" fmla="*/ 2147483647 w 1"/>
                    <a:gd name="T11" fmla="*/ 0 h 1"/>
                    <a:gd name="T12" fmla="*/ 2147483647 w 1"/>
                    <a:gd name="T13" fmla="*/ 0 h 1"/>
                    <a:gd name="T14" fmla="*/ 2147483647 w 1"/>
                    <a:gd name="T15" fmla="*/ 0 h 1"/>
                    <a:gd name="T16" fmla="*/ 0 w 1"/>
                    <a:gd name="T17" fmla="*/ 0 h 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"/>
                    <a:gd name="T28" fmla="*/ 0 h 1"/>
                    <a:gd name="T29" fmla="*/ 1 w 1"/>
                    <a:gd name="T30" fmla="*/ 1 h 1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8" name="Freeform 36"/>
                <p:cNvSpPr>
                  <a:spLocks/>
                </p:cNvSpPr>
                <p:nvPr/>
              </p:nvSpPr>
              <p:spPr bwMode="auto">
                <a:xfrm>
                  <a:off x="754063" y="2859088"/>
                  <a:ext cx="228600" cy="150813"/>
                </a:xfrm>
                <a:custGeom>
                  <a:avLst/>
                  <a:gdLst>
                    <a:gd name="T0" fmla="*/ 2147483647 w 288"/>
                    <a:gd name="T1" fmla="*/ 2147483647 h 191"/>
                    <a:gd name="T2" fmla="*/ 2147483647 w 288"/>
                    <a:gd name="T3" fmla="*/ 2147483647 h 191"/>
                    <a:gd name="T4" fmla="*/ 2147483647 w 288"/>
                    <a:gd name="T5" fmla="*/ 2147483647 h 191"/>
                    <a:gd name="T6" fmla="*/ 2147483647 w 288"/>
                    <a:gd name="T7" fmla="*/ 2147483647 h 191"/>
                    <a:gd name="T8" fmla="*/ 2147483647 w 288"/>
                    <a:gd name="T9" fmla="*/ 2147483647 h 191"/>
                    <a:gd name="T10" fmla="*/ 2147483647 w 288"/>
                    <a:gd name="T11" fmla="*/ 2147483647 h 191"/>
                    <a:gd name="T12" fmla="*/ 2147483647 w 288"/>
                    <a:gd name="T13" fmla="*/ 2147483647 h 191"/>
                    <a:gd name="T14" fmla="*/ 2147483647 w 288"/>
                    <a:gd name="T15" fmla="*/ 2147483647 h 191"/>
                    <a:gd name="T16" fmla="*/ 2147483647 w 288"/>
                    <a:gd name="T17" fmla="*/ 2147483647 h 191"/>
                    <a:gd name="T18" fmla="*/ 2147483647 w 288"/>
                    <a:gd name="T19" fmla="*/ 2147483647 h 191"/>
                    <a:gd name="T20" fmla="*/ 2147483647 w 288"/>
                    <a:gd name="T21" fmla="*/ 2147483647 h 191"/>
                    <a:gd name="T22" fmla="*/ 2147483647 w 288"/>
                    <a:gd name="T23" fmla="*/ 2147483647 h 191"/>
                    <a:gd name="T24" fmla="*/ 2147483647 w 288"/>
                    <a:gd name="T25" fmla="*/ 2147483647 h 191"/>
                    <a:gd name="T26" fmla="*/ 2147483647 w 288"/>
                    <a:gd name="T27" fmla="*/ 2147483647 h 191"/>
                    <a:gd name="T28" fmla="*/ 2147483647 w 288"/>
                    <a:gd name="T29" fmla="*/ 2147483647 h 191"/>
                    <a:gd name="T30" fmla="*/ 2147483647 w 288"/>
                    <a:gd name="T31" fmla="*/ 2147483647 h 191"/>
                    <a:gd name="T32" fmla="*/ 2147483647 w 288"/>
                    <a:gd name="T33" fmla="*/ 2147483647 h 191"/>
                    <a:gd name="T34" fmla="*/ 2147483647 w 288"/>
                    <a:gd name="T35" fmla="*/ 2147483647 h 191"/>
                    <a:gd name="T36" fmla="*/ 2147483647 w 288"/>
                    <a:gd name="T37" fmla="*/ 2147483647 h 191"/>
                    <a:gd name="T38" fmla="*/ 2147483647 w 288"/>
                    <a:gd name="T39" fmla="*/ 2147483647 h 191"/>
                    <a:gd name="T40" fmla="*/ 2147483647 w 288"/>
                    <a:gd name="T41" fmla="*/ 2147483647 h 191"/>
                    <a:gd name="T42" fmla="*/ 2147483647 w 288"/>
                    <a:gd name="T43" fmla="*/ 2147483647 h 191"/>
                    <a:gd name="T44" fmla="*/ 2147483647 w 288"/>
                    <a:gd name="T45" fmla="*/ 2147483647 h 191"/>
                    <a:gd name="T46" fmla="*/ 2147483647 w 288"/>
                    <a:gd name="T47" fmla="*/ 2147483647 h 191"/>
                    <a:gd name="T48" fmla="*/ 2147483647 w 288"/>
                    <a:gd name="T49" fmla="*/ 2147483647 h 191"/>
                    <a:gd name="T50" fmla="*/ 2147483647 w 288"/>
                    <a:gd name="T51" fmla="*/ 2147483647 h 191"/>
                    <a:gd name="T52" fmla="*/ 2147483647 w 288"/>
                    <a:gd name="T53" fmla="*/ 2147483647 h 191"/>
                    <a:gd name="T54" fmla="*/ 2147483647 w 288"/>
                    <a:gd name="T55" fmla="*/ 2147483647 h 191"/>
                    <a:gd name="T56" fmla="*/ 2147483647 w 288"/>
                    <a:gd name="T57" fmla="*/ 2147483647 h 191"/>
                    <a:gd name="T58" fmla="*/ 2147483647 w 288"/>
                    <a:gd name="T59" fmla="*/ 2147483647 h 191"/>
                    <a:gd name="T60" fmla="*/ 2147483647 w 288"/>
                    <a:gd name="T61" fmla="*/ 2147483647 h 191"/>
                    <a:gd name="T62" fmla="*/ 2147483647 w 288"/>
                    <a:gd name="T63" fmla="*/ 2147483647 h 191"/>
                    <a:gd name="T64" fmla="*/ 2147483647 w 288"/>
                    <a:gd name="T65" fmla="*/ 2147483647 h 191"/>
                    <a:gd name="T66" fmla="*/ 2147483647 w 288"/>
                    <a:gd name="T67" fmla="*/ 2147483647 h 191"/>
                    <a:gd name="T68" fmla="*/ 2147483647 w 288"/>
                    <a:gd name="T69" fmla="*/ 2147483647 h 191"/>
                    <a:gd name="T70" fmla="*/ 2147483647 w 288"/>
                    <a:gd name="T71" fmla="*/ 2147483647 h 191"/>
                    <a:gd name="T72" fmla="*/ 2000373771 w 288"/>
                    <a:gd name="T73" fmla="*/ 2147483647 h 191"/>
                    <a:gd name="T74" fmla="*/ 500250605 w 288"/>
                    <a:gd name="T75" fmla="*/ 2147483647 h 191"/>
                    <a:gd name="T76" fmla="*/ 2147483647 w 288"/>
                    <a:gd name="T77" fmla="*/ 2147483647 h 191"/>
                    <a:gd name="T78" fmla="*/ 2147483647 w 288"/>
                    <a:gd name="T79" fmla="*/ 2147483647 h 191"/>
                    <a:gd name="T80" fmla="*/ 2147483647 w 288"/>
                    <a:gd name="T81" fmla="*/ 2147483647 h 191"/>
                    <a:gd name="T82" fmla="*/ 2147483647 w 288"/>
                    <a:gd name="T83" fmla="*/ 2147483647 h 191"/>
                    <a:gd name="T84" fmla="*/ 2147483647 w 288"/>
                    <a:gd name="T85" fmla="*/ 2147483647 h 191"/>
                    <a:gd name="T86" fmla="*/ 2147483647 w 288"/>
                    <a:gd name="T87" fmla="*/ 2147483647 h 191"/>
                    <a:gd name="T88" fmla="*/ 2147483647 w 288"/>
                    <a:gd name="T89" fmla="*/ 2147483647 h 191"/>
                    <a:gd name="T90" fmla="*/ 2147483647 w 288"/>
                    <a:gd name="T91" fmla="*/ 2147483647 h 191"/>
                    <a:gd name="T92" fmla="*/ 2147483647 w 288"/>
                    <a:gd name="T93" fmla="*/ 2147483647 h 191"/>
                    <a:gd name="T94" fmla="*/ 2147483647 w 288"/>
                    <a:gd name="T95" fmla="*/ 2147483647 h 191"/>
                    <a:gd name="T96" fmla="*/ 2147483647 w 288"/>
                    <a:gd name="T97" fmla="*/ 2147483647 h 191"/>
                    <a:gd name="T98" fmla="*/ 2147483647 w 288"/>
                    <a:gd name="T99" fmla="*/ 2147483647 h 191"/>
                    <a:gd name="T100" fmla="*/ 2147483647 w 288"/>
                    <a:gd name="T101" fmla="*/ 2147483647 h 191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288"/>
                    <a:gd name="T154" fmla="*/ 0 h 191"/>
                    <a:gd name="T155" fmla="*/ 288 w 288"/>
                    <a:gd name="T156" fmla="*/ 191 h 191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288" h="191">
                      <a:moveTo>
                        <a:pt x="179" y="129"/>
                      </a:moveTo>
                      <a:lnTo>
                        <a:pt x="182" y="121"/>
                      </a:lnTo>
                      <a:lnTo>
                        <a:pt x="187" y="119"/>
                      </a:lnTo>
                      <a:lnTo>
                        <a:pt x="195" y="119"/>
                      </a:lnTo>
                      <a:lnTo>
                        <a:pt x="208" y="120"/>
                      </a:lnTo>
                      <a:lnTo>
                        <a:pt x="215" y="119"/>
                      </a:lnTo>
                      <a:lnTo>
                        <a:pt x="220" y="118"/>
                      </a:lnTo>
                      <a:lnTo>
                        <a:pt x="224" y="117"/>
                      </a:lnTo>
                      <a:lnTo>
                        <a:pt x="229" y="114"/>
                      </a:lnTo>
                      <a:lnTo>
                        <a:pt x="233" y="112"/>
                      </a:lnTo>
                      <a:lnTo>
                        <a:pt x="241" y="111"/>
                      </a:lnTo>
                      <a:lnTo>
                        <a:pt x="251" y="112"/>
                      </a:lnTo>
                      <a:lnTo>
                        <a:pt x="263" y="113"/>
                      </a:lnTo>
                      <a:lnTo>
                        <a:pt x="275" y="116"/>
                      </a:lnTo>
                      <a:lnTo>
                        <a:pt x="283" y="116"/>
                      </a:lnTo>
                      <a:lnTo>
                        <a:pt x="286" y="114"/>
                      </a:lnTo>
                      <a:lnTo>
                        <a:pt x="288" y="112"/>
                      </a:lnTo>
                      <a:lnTo>
                        <a:pt x="286" y="110"/>
                      </a:lnTo>
                      <a:lnTo>
                        <a:pt x="284" y="106"/>
                      </a:lnTo>
                      <a:lnTo>
                        <a:pt x="282" y="102"/>
                      </a:lnTo>
                      <a:lnTo>
                        <a:pt x="280" y="97"/>
                      </a:lnTo>
                      <a:lnTo>
                        <a:pt x="280" y="89"/>
                      </a:lnTo>
                      <a:lnTo>
                        <a:pt x="282" y="82"/>
                      </a:lnTo>
                      <a:lnTo>
                        <a:pt x="285" y="74"/>
                      </a:lnTo>
                      <a:lnTo>
                        <a:pt x="286" y="64"/>
                      </a:lnTo>
                      <a:lnTo>
                        <a:pt x="285" y="59"/>
                      </a:lnTo>
                      <a:lnTo>
                        <a:pt x="282" y="57"/>
                      </a:lnTo>
                      <a:lnTo>
                        <a:pt x="276" y="56"/>
                      </a:lnTo>
                      <a:lnTo>
                        <a:pt x="269" y="56"/>
                      </a:lnTo>
                      <a:lnTo>
                        <a:pt x="260" y="57"/>
                      </a:lnTo>
                      <a:lnTo>
                        <a:pt x="251" y="58"/>
                      </a:lnTo>
                      <a:lnTo>
                        <a:pt x="241" y="59"/>
                      </a:lnTo>
                      <a:lnTo>
                        <a:pt x="231" y="58"/>
                      </a:lnTo>
                      <a:lnTo>
                        <a:pt x="222" y="58"/>
                      </a:lnTo>
                      <a:lnTo>
                        <a:pt x="215" y="58"/>
                      </a:lnTo>
                      <a:lnTo>
                        <a:pt x="209" y="60"/>
                      </a:lnTo>
                      <a:lnTo>
                        <a:pt x="205" y="63"/>
                      </a:lnTo>
                      <a:lnTo>
                        <a:pt x="200" y="66"/>
                      </a:lnTo>
                      <a:lnTo>
                        <a:pt x="194" y="68"/>
                      </a:lnTo>
                      <a:lnTo>
                        <a:pt x="187" y="70"/>
                      </a:lnTo>
                      <a:lnTo>
                        <a:pt x="179" y="71"/>
                      </a:lnTo>
                      <a:lnTo>
                        <a:pt x="170" y="70"/>
                      </a:lnTo>
                      <a:lnTo>
                        <a:pt x="162" y="66"/>
                      </a:lnTo>
                      <a:lnTo>
                        <a:pt x="156" y="60"/>
                      </a:lnTo>
                      <a:lnTo>
                        <a:pt x="150" y="55"/>
                      </a:lnTo>
                      <a:lnTo>
                        <a:pt x="147" y="48"/>
                      </a:lnTo>
                      <a:lnTo>
                        <a:pt x="145" y="41"/>
                      </a:lnTo>
                      <a:lnTo>
                        <a:pt x="142" y="34"/>
                      </a:lnTo>
                      <a:lnTo>
                        <a:pt x="142" y="28"/>
                      </a:lnTo>
                      <a:lnTo>
                        <a:pt x="142" y="19"/>
                      </a:lnTo>
                      <a:lnTo>
                        <a:pt x="141" y="12"/>
                      </a:lnTo>
                      <a:lnTo>
                        <a:pt x="137" y="7"/>
                      </a:lnTo>
                      <a:lnTo>
                        <a:pt x="130" y="5"/>
                      </a:lnTo>
                      <a:lnTo>
                        <a:pt x="124" y="5"/>
                      </a:lnTo>
                      <a:lnTo>
                        <a:pt x="118" y="6"/>
                      </a:lnTo>
                      <a:lnTo>
                        <a:pt x="111" y="7"/>
                      </a:lnTo>
                      <a:lnTo>
                        <a:pt x="106" y="8"/>
                      </a:lnTo>
                      <a:lnTo>
                        <a:pt x="100" y="10"/>
                      </a:lnTo>
                      <a:lnTo>
                        <a:pt x="95" y="11"/>
                      </a:lnTo>
                      <a:lnTo>
                        <a:pt x="92" y="12"/>
                      </a:lnTo>
                      <a:lnTo>
                        <a:pt x="91" y="12"/>
                      </a:lnTo>
                      <a:lnTo>
                        <a:pt x="91" y="11"/>
                      </a:lnTo>
                      <a:lnTo>
                        <a:pt x="92" y="8"/>
                      </a:lnTo>
                      <a:lnTo>
                        <a:pt x="93" y="5"/>
                      </a:lnTo>
                      <a:lnTo>
                        <a:pt x="95" y="0"/>
                      </a:lnTo>
                      <a:lnTo>
                        <a:pt x="91" y="6"/>
                      </a:lnTo>
                      <a:lnTo>
                        <a:pt x="86" y="13"/>
                      </a:lnTo>
                      <a:lnTo>
                        <a:pt x="83" y="21"/>
                      </a:lnTo>
                      <a:lnTo>
                        <a:pt x="81" y="30"/>
                      </a:lnTo>
                      <a:lnTo>
                        <a:pt x="84" y="43"/>
                      </a:lnTo>
                      <a:lnTo>
                        <a:pt x="86" y="46"/>
                      </a:lnTo>
                      <a:lnTo>
                        <a:pt x="87" y="48"/>
                      </a:lnTo>
                      <a:lnTo>
                        <a:pt x="81" y="57"/>
                      </a:lnTo>
                      <a:lnTo>
                        <a:pt x="74" y="70"/>
                      </a:lnTo>
                      <a:lnTo>
                        <a:pt x="72" y="76"/>
                      </a:lnTo>
                      <a:lnTo>
                        <a:pt x="76" y="79"/>
                      </a:lnTo>
                      <a:lnTo>
                        <a:pt x="85" y="76"/>
                      </a:lnTo>
                      <a:lnTo>
                        <a:pt x="94" y="73"/>
                      </a:lnTo>
                      <a:lnTo>
                        <a:pt x="97" y="72"/>
                      </a:lnTo>
                      <a:lnTo>
                        <a:pt x="97" y="76"/>
                      </a:lnTo>
                      <a:lnTo>
                        <a:pt x="97" y="86"/>
                      </a:lnTo>
                      <a:lnTo>
                        <a:pt x="97" y="97"/>
                      </a:lnTo>
                      <a:lnTo>
                        <a:pt x="99" y="109"/>
                      </a:lnTo>
                      <a:lnTo>
                        <a:pt x="101" y="117"/>
                      </a:lnTo>
                      <a:lnTo>
                        <a:pt x="107" y="121"/>
                      </a:lnTo>
                      <a:lnTo>
                        <a:pt x="115" y="125"/>
                      </a:lnTo>
                      <a:lnTo>
                        <a:pt x="121" y="129"/>
                      </a:lnTo>
                      <a:lnTo>
                        <a:pt x="121" y="134"/>
                      </a:lnTo>
                      <a:lnTo>
                        <a:pt x="114" y="137"/>
                      </a:lnTo>
                      <a:lnTo>
                        <a:pt x="108" y="139"/>
                      </a:lnTo>
                      <a:lnTo>
                        <a:pt x="101" y="140"/>
                      </a:lnTo>
                      <a:lnTo>
                        <a:pt x="94" y="140"/>
                      </a:lnTo>
                      <a:lnTo>
                        <a:pt x="88" y="139"/>
                      </a:lnTo>
                      <a:lnTo>
                        <a:pt x="84" y="136"/>
                      </a:lnTo>
                      <a:lnTo>
                        <a:pt x="80" y="134"/>
                      </a:lnTo>
                      <a:lnTo>
                        <a:pt x="78" y="131"/>
                      </a:lnTo>
                      <a:lnTo>
                        <a:pt x="78" y="125"/>
                      </a:lnTo>
                      <a:lnTo>
                        <a:pt x="78" y="114"/>
                      </a:lnTo>
                      <a:lnTo>
                        <a:pt x="73" y="108"/>
                      </a:lnTo>
                      <a:lnTo>
                        <a:pt x="65" y="104"/>
                      </a:lnTo>
                      <a:lnTo>
                        <a:pt x="55" y="105"/>
                      </a:lnTo>
                      <a:lnTo>
                        <a:pt x="50" y="106"/>
                      </a:lnTo>
                      <a:lnTo>
                        <a:pt x="44" y="108"/>
                      </a:lnTo>
                      <a:lnTo>
                        <a:pt x="40" y="109"/>
                      </a:lnTo>
                      <a:lnTo>
                        <a:pt x="34" y="110"/>
                      </a:lnTo>
                      <a:lnTo>
                        <a:pt x="30" y="110"/>
                      </a:lnTo>
                      <a:lnTo>
                        <a:pt x="25" y="110"/>
                      </a:lnTo>
                      <a:lnTo>
                        <a:pt x="20" y="110"/>
                      </a:lnTo>
                      <a:lnTo>
                        <a:pt x="16" y="109"/>
                      </a:lnTo>
                      <a:lnTo>
                        <a:pt x="9" y="111"/>
                      </a:lnTo>
                      <a:lnTo>
                        <a:pt x="4" y="119"/>
                      </a:lnTo>
                      <a:lnTo>
                        <a:pt x="1" y="127"/>
                      </a:lnTo>
                      <a:lnTo>
                        <a:pt x="0" y="132"/>
                      </a:lnTo>
                      <a:lnTo>
                        <a:pt x="1" y="132"/>
                      </a:lnTo>
                      <a:lnTo>
                        <a:pt x="4" y="131"/>
                      </a:lnTo>
                      <a:lnTo>
                        <a:pt x="9" y="129"/>
                      </a:lnTo>
                      <a:lnTo>
                        <a:pt x="15" y="128"/>
                      </a:lnTo>
                      <a:lnTo>
                        <a:pt x="20" y="127"/>
                      </a:lnTo>
                      <a:lnTo>
                        <a:pt x="27" y="126"/>
                      </a:lnTo>
                      <a:lnTo>
                        <a:pt x="33" y="125"/>
                      </a:lnTo>
                      <a:lnTo>
                        <a:pt x="39" y="125"/>
                      </a:lnTo>
                      <a:lnTo>
                        <a:pt x="46" y="127"/>
                      </a:lnTo>
                      <a:lnTo>
                        <a:pt x="50" y="132"/>
                      </a:lnTo>
                      <a:lnTo>
                        <a:pt x="51" y="139"/>
                      </a:lnTo>
                      <a:lnTo>
                        <a:pt x="51" y="148"/>
                      </a:lnTo>
                      <a:lnTo>
                        <a:pt x="51" y="154"/>
                      </a:lnTo>
                      <a:lnTo>
                        <a:pt x="54" y="159"/>
                      </a:lnTo>
                      <a:lnTo>
                        <a:pt x="56" y="167"/>
                      </a:lnTo>
                      <a:lnTo>
                        <a:pt x="59" y="174"/>
                      </a:lnTo>
                      <a:lnTo>
                        <a:pt x="65" y="180"/>
                      </a:lnTo>
                      <a:lnTo>
                        <a:pt x="71" y="186"/>
                      </a:lnTo>
                      <a:lnTo>
                        <a:pt x="79" y="189"/>
                      </a:lnTo>
                      <a:lnTo>
                        <a:pt x="88" y="191"/>
                      </a:lnTo>
                      <a:lnTo>
                        <a:pt x="96" y="189"/>
                      </a:lnTo>
                      <a:lnTo>
                        <a:pt x="103" y="188"/>
                      </a:lnTo>
                      <a:lnTo>
                        <a:pt x="109" y="186"/>
                      </a:lnTo>
                      <a:lnTo>
                        <a:pt x="114" y="182"/>
                      </a:lnTo>
                      <a:lnTo>
                        <a:pt x="118" y="180"/>
                      </a:lnTo>
                      <a:lnTo>
                        <a:pt x="124" y="178"/>
                      </a:lnTo>
                      <a:lnTo>
                        <a:pt x="131" y="177"/>
                      </a:lnTo>
                      <a:lnTo>
                        <a:pt x="140" y="177"/>
                      </a:lnTo>
                      <a:lnTo>
                        <a:pt x="146" y="178"/>
                      </a:lnTo>
                      <a:lnTo>
                        <a:pt x="150" y="178"/>
                      </a:lnTo>
                      <a:lnTo>
                        <a:pt x="156" y="178"/>
                      </a:lnTo>
                      <a:lnTo>
                        <a:pt x="162" y="177"/>
                      </a:lnTo>
                      <a:lnTo>
                        <a:pt x="167" y="177"/>
                      </a:lnTo>
                      <a:lnTo>
                        <a:pt x="171" y="176"/>
                      </a:lnTo>
                      <a:lnTo>
                        <a:pt x="176" y="176"/>
                      </a:lnTo>
                      <a:lnTo>
                        <a:pt x="180" y="176"/>
                      </a:lnTo>
                      <a:lnTo>
                        <a:pt x="179" y="164"/>
                      </a:lnTo>
                      <a:lnTo>
                        <a:pt x="178" y="151"/>
                      </a:lnTo>
                      <a:lnTo>
                        <a:pt x="178" y="140"/>
                      </a:lnTo>
                      <a:lnTo>
                        <a:pt x="179" y="12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9" name="Freeform 37"/>
                <p:cNvSpPr>
                  <a:spLocks/>
                </p:cNvSpPr>
                <p:nvPr/>
              </p:nvSpPr>
              <p:spPr bwMode="auto">
                <a:xfrm>
                  <a:off x="820738" y="3651251"/>
                  <a:ext cx="82550" cy="47625"/>
                </a:xfrm>
                <a:custGeom>
                  <a:avLst/>
                  <a:gdLst>
                    <a:gd name="T0" fmla="*/ 2147483647 w 103"/>
                    <a:gd name="T1" fmla="*/ 2147483647 h 61"/>
                    <a:gd name="T2" fmla="*/ 2147483647 w 103"/>
                    <a:gd name="T3" fmla="*/ 2147483647 h 61"/>
                    <a:gd name="T4" fmla="*/ 2147483647 w 103"/>
                    <a:gd name="T5" fmla="*/ 951510177 h 61"/>
                    <a:gd name="T6" fmla="*/ 2147483647 w 103"/>
                    <a:gd name="T7" fmla="*/ 0 h 61"/>
                    <a:gd name="T8" fmla="*/ 2147483647 w 103"/>
                    <a:gd name="T9" fmla="*/ 476059576 h 61"/>
                    <a:gd name="T10" fmla="*/ 2147483647 w 103"/>
                    <a:gd name="T11" fmla="*/ 951510177 h 61"/>
                    <a:gd name="T12" fmla="*/ 2147483647 w 103"/>
                    <a:gd name="T13" fmla="*/ 2147483647 h 61"/>
                    <a:gd name="T14" fmla="*/ 2147483647 w 103"/>
                    <a:gd name="T15" fmla="*/ 2147483647 h 61"/>
                    <a:gd name="T16" fmla="*/ 2147483647 w 103"/>
                    <a:gd name="T17" fmla="*/ 2147483647 h 61"/>
                    <a:gd name="T18" fmla="*/ 2147483647 w 103"/>
                    <a:gd name="T19" fmla="*/ 2147483647 h 61"/>
                    <a:gd name="T20" fmla="*/ 2147483647 w 103"/>
                    <a:gd name="T21" fmla="*/ 2147483647 h 61"/>
                    <a:gd name="T22" fmla="*/ 2147483647 w 103"/>
                    <a:gd name="T23" fmla="*/ 2147483647 h 61"/>
                    <a:gd name="T24" fmla="*/ 1544166618 w 103"/>
                    <a:gd name="T25" fmla="*/ 2147483647 h 61"/>
                    <a:gd name="T26" fmla="*/ 1029658267 w 103"/>
                    <a:gd name="T27" fmla="*/ 2147483647 h 61"/>
                    <a:gd name="T28" fmla="*/ 1029658267 w 103"/>
                    <a:gd name="T29" fmla="*/ 2147483647 h 61"/>
                    <a:gd name="T30" fmla="*/ 1029658267 w 103"/>
                    <a:gd name="T31" fmla="*/ 2147483647 h 61"/>
                    <a:gd name="T32" fmla="*/ 1029658267 w 103"/>
                    <a:gd name="T33" fmla="*/ 2147483647 h 61"/>
                    <a:gd name="T34" fmla="*/ 1029658267 w 103"/>
                    <a:gd name="T35" fmla="*/ 2147483647 h 61"/>
                    <a:gd name="T36" fmla="*/ 2147483647 w 103"/>
                    <a:gd name="T37" fmla="*/ 2147483647 h 61"/>
                    <a:gd name="T38" fmla="*/ 2147483647 w 103"/>
                    <a:gd name="T39" fmla="*/ 2147483647 h 61"/>
                    <a:gd name="T40" fmla="*/ 0 w 103"/>
                    <a:gd name="T41" fmla="*/ 2147483647 h 61"/>
                    <a:gd name="T42" fmla="*/ 514508551 w 103"/>
                    <a:gd name="T43" fmla="*/ 2147483647 h 61"/>
                    <a:gd name="T44" fmla="*/ 514508551 w 103"/>
                    <a:gd name="T45" fmla="*/ 2147483647 h 61"/>
                    <a:gd name="T46" fmla="*/ 514508551 w 103"/>
                    <a:gd name="T47" fmla="*/ 2147483647 h 61"/>
                    <a:gd name="T48" fmla="*/ 514508551 w 103"/>
                    <a:gd name="T49" fmla="*/ 2147483647 h 61"/>
                    <a:gd name="T50" fmla="*/ 2147483647 w 103"/>
                    <a:gd name="T51" fmla="*/ 2147483647 h 61"/>
                    <a:gd name="T52" fmla="*/ 2147483647 w 103"/>
                    <a:gd name="T53" fmla="*/ 2147483647 h 61"/>
                    <a:gd name="T54" fmla="*/ 2147483647 w 103"/>
                    <a:gd name="T55" fmla="*/ 2147483647 h 61"/>
                    <a:gd name="T56" fmla="*/ 2147483647 w 103"/>
                    <a:gd name="T57" fmla="*/ 2147483647 h 61"/>
                    <a:gd name="T58" fmla="*/ 2147483647 w 103"/>
                    <a:gd name="T59" fmla="*/ 2147483647 h 61"/>
                    <a:gd name="T60" fmla="*/ 2147483647 w 103"/>
                    <a:gd name="T61" fmla="*/ 2147483647 h 61"/>
                    <a:gd name="T62" fmla="*/ 2147483647 w 103"/>
                    <a:gd name="T63" fmla="*/ 2147483647 h 61"/>
                    <a:gd name="T64" fmla="*/ 2147483647 w 103"/>
                    <a:gd name="T65" fmla="*/ 2147483647 h 61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03"/>
                    <a:gd name="T100" fmla="*/ 0 h 61"/>
                    <a:gd name="T101" fmla="*/ 103 w 103"/>
                    <a:gd name="T102" fmla="*/ 61 h 61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03" h="61">
                      <a:moveTo>
                        <a:pt x="96" y="13"/>
                      </a:moveTo>
                      <a:lnTo>
                        <a:pt x="103" y="6"/>
                      </a:lnTo>
                      <a:lnTo>
                        <a:pt x="102" y="2"/>
                      </a:lnTo>
                      <a:lnTo>
                        <a:pt x="94" y="0"/>
                      </a:lnTo>
                      <a:lnTo>
                        <a:pt x="81" y="1"/>
                      </a:lnTo>
                      <a:lnTo>
                        <a:pt x="66" y="2"/>
                      </a:lnTo>
                      <a:lnTo>
                        <a:pt x="49" y="5"/>
                      </a:lnTo>
                      <a:lnTo>
                        <a:pt x="33" y="7"/>
                      </a:lnTo>
                      <a:lnTo>
                        <a:pt x="20" y="9"/>
                      </a:lnTo>
                      <a:lnTo>
                        <a:pt x="16" y="10"/>
                      </a:lnTo>
                      <a:lnTo>
                        <a:pt x="11" y="10"/>
                      </a:lnTo>
                      <a:lnTo>
                        <a:pt x="6" y="10"/>
                      </a:lnTo>
                      <a:lnTo>
                        <a:pt x="3" y="10"/>
                      </a:lnTo>
                      <a:lnTo>
                        <a:pt x="2" y="13"/>
                      </a:lnTo>
                      <a:lnTo>
                        <a:pt x="2" y="15"/>
                      </a:lnTo>
                      <a:lnTo>
                        <a:pt x="2" y="19"/>
                      </a:lnTo>
                      <a:lnTo>
                        <a:pt x="2" y="21"/>
                      </a:lnTo>
                      <a:lnTo>
                        <a:pt x="2" y="37"/>
                      </a:lnTo>
                      <a:lnTo>
                        <a:pt x="5" y="49"/>
                      </a:lnTo>
                      <a:lnTo>
                        <a:pt x="5" y="57"/>
                      </a:lnTo>
                      <a:lnTo>
                        <a:pt x="0" y="61"/>
                      </a:lnTo>
                      <a:lnTo>
                        <a:pt x="1" y="61"/>
                      </a:lnTo>
                      <a:lnTo>
                        <a:pt x="14" y="60"/>
                      </a:lnTo>
                      <a:lnTo>
                        <a:pt x="26" y="57"/>
                      </a:lnTo>
                      <a:lnTo>
                        <a:pt x="39" y="52"/>
                      </a:lnTo>
                      <a:lnTo>
                        <a:pt x="50" y="45"/>
                      </a:lnTo>
                      <a:lnTo>
                        <a:pt x="61" y="38"/>
                      </a:lnTo>
                      <a:lnTo>
                        <a:pt x="72" y="30"/>
                      </a:lnTo>
                      <a:lnTo>
                        <a:pt x="84" y="22"/>
                      </a:lnTo>
                      <a:lnTo>
                        <a:pt x="96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0" name="Freeform 38"/>
                <p:cNvSpPr>
                  <a:spLocks/>
                </p:cNvSpPr>
                <p:nvPr/>
              </p:nvSpPr>
              <p:spPr bwMode="auto">
                <a:xfrm>
                  <a:off x="666750" y="3775076"/>
                  <a:ext cx="285750" cy="139700"/>
                </a:xfrm>
                <a:custGeom>
                  <a:avLst/>
                  <a:gdLst>
                    <a:gd name="T0" fmla="*/ 2147483647 w 359"/>
                    <a:gd name="T1" fmla="*/ 2147483647 h 175"/>
                    <a:gd name="T2" fmla="*/ 2147483647 w 359"/>
                    <a:gd name="T3" fmla="*/ 2147483647 h 175"/>
                    <a:gd name="T4" fmla="*/ 2147483647 w 359"/>
                    <a:gd name="T5" fmla="*/ 2147483647 h 175"/>
                    <a:gd name="T6" fmla="*/ 2147483647 w 359"/>
                    <a:gd name="T7" fmla="*/ 2147483647 h 175"/>
                    <a:gd name="T8" fmla="*/ 2147483647 w 359"/>
                    <a:gd name="T9" fmla="*/ 2147483647 h 175"/>
                    <a:gd name="T10" fmla="*/ 2147483647 w 359"/>
                    <a:gd name="T11" fmla="*/ 2147483647 h 175"/>
                    <a:gd name="T12" fmla="*/ 2147483647 w 359"/>
                    <a:gd name="T13" fmla="*/ 2147483647 h 175"/>
                    <a:gd name="T14" fmla="*/ 2147483647 w 359"/>
                    <a:gd name="T15" fmla="*/ 2147483647 h 175"/>
                    <a:gd name="T16" fmla="*/ 2147483647 w 359"/>
                    <a:gd name="T17" fmla="*/ 2147483647 h 175"/>
                    <a:gd name="T18" fmla="*/ 2147483647 w 359"/>
                    <a:gd name="T19" fmla="*/ 2147483647 h 175"/>
                    <a:gd name="T20" fmla="*/ 2147483647 w 359"/>
                    <a:gd name="T21" fmla="*/ 2147483647 h 175"/>
                    <a:gd name="T22" fmla="*/ 2147483647 w 359"/>
                    <a:gd name="T23" fmla="*/ 2147483647 h 175"/>
                    <a:gd name="T24" fmla="*/ 2147483647 w 359"/>
                    <a:gd name="T25" fmla="*/ 2147483647 h 175"/>
                    <a:gd name="T26" fmla="*/ 2147483647 w 359"/>
                    <a:gd name="T27" fmla="*/ 0 h 175"/>
                    <a:gd name="T28" fmla="*/ 2147483647 w 359"/>
                    <a:gd name="T29" fmla="*/ 1526237534 h 175"/>
                    <a:gd name="T30" fmla="*/ 2147483647 w 359"/>
                    <a:gd name="T31" fmla="*/ 2147483647 h 175"/>
                    <a:gd name="T32" fmla="*/ 2147483647 w 359"/>
                    <a:gd name="T33" fmla="*/ 2147483647 h 175"/>
                    <a:gd name="T34" fmla="*/ 2147483647 w 359"/>
                    <a:gd name="T35" fmla="*/ 2147483647 h 175"/>
                    <a:gd name="T36" fmla="*/ 2147483647 w 359"/>
                    <a:gd name="T37" fmla="*/ 2147483647 h 175"/>
                    <a:gd name="T38" fmla="*/ 2147483647 w 359"/>
                    <a:gd name="T39" fmla="*/ 2147483647 h 175"/>
                    <a:gd name="T40" fmla="*/ 2147483647 w 359"/>
                    <a:gd name="T41" fmla="*/ 2147483647 h 175"/>
                    <a:gd name="T42" fmla="*/ 2147483647 w 359"/>
                    <a:gd name="T43" fmla="*/ 2147483647 h 175"/>
                    <a:gd name="T44" fmla="*/ 2147483647 w 359"/>
                    <a:gd name="T45" fmla="*/ 2147483647 h 175"/>
                    <a:gd name="T46" fmla="*/ 2147483647 w 359"/>
                    <a:gd name="T47" fmla="*/ 2147483647 h 175"/>
                    <a:gd name="T48" fmla="*/ 2147483647 w 359"/>
                    <a:gd name="T49" fmla="*/ 2147483647 h 175"/>
                    <a:gd name="T50" fmla="*/ 2147483647 w 359"/>
                    <a:gd name="T51" fmla="*/ 2147483647 h 175"/>
                    <a:gd name="T52" fmla="*/ 2147483647 w 359"/>
                    <a:gd name="T53" fmla="*/ 2147483647 h 175"/>
                    <a:gd name="T54" fmla="*/ 2147483647 w 359"/>
                    <a:gd name="T55" fmla="*/ 2147483647 h 175"/>
                    <a:gd name="T56" fmla="*/ 2147483647 w 359"/>
                    <a:gd name="T57" fmla="*/ 2147483647 h 175"/>
                    <a:gd name="T58" fmla="*/ 2147483647 w 359"/>
                    <a:gd name="T59" fmla="*/ 2147483647 h 175"/>
                    <a:gd name="T60" fmla="*/ 2147483647 w 359"/>
                    <a:gd name="T61" fmla="*/ 2147483647 h 175"/>
                    <a:gd name="T62" fmla="*/ 2147483647 w 359"/>
                    <a:gd name="T63" fmla="*/ 2147483647 h 175"/>
                    <a:gd name="T64" fmla="*/ 2147483647 w 359"/>
                    <a:gd name="T65" fmla="*/ 2147483647 h 175"/>
                    <a:gd name="T66" fmla="*/ 2147483647 w 359"/>
                    <a:gd name="T67" fmla="*/ 2147483647 h 175"/>
                    <a:gd name="T68" fmla="*/ 2147483647 w 359"/>
                    <a:gd name="T69" fmla="*/ 2147483647 h 175"/>
                    <a:gd name="T70" fmla="*/ 2147483647 w 359"/>
                    <a:gd name="T71" fmla="*/ 2147483647 h 175"/>
                    <a:gd name="T72" fmla="*/ 2147483647 w 359"/>
                    <a:gd name="T73" fmla="*/ 2147483647 h 175"/>
                    <a:gd name="T74" fmla="*/ 2147483647 w 359"/>
                    <a:gd name="T75" fmla="*/ 2147483647 h 175"/>
                    <a:gd name="T76" fmla="*/ 2147483647 w 359"/>
                    <a:gd name="T77" fmla="*/ 2147483647 h 175"/>
                    <a:gd name="T78" fmla="*/ 2147483647 w 359"/>
                    <a:gd name="T79" fmla="*/ 2147483647 h 175"/>
                    <a:gd name="T80" fmla="*/ 2147483647 w 359"/>
                    <a:gd name="T81" fmla="*/ 2147483647 h 175"/>
                    <a:gd name="T82" fmla="*/ 1008617959 w 359"/>
                    <a:gd name="T83" fmla="*/ 2147483647 h 175"/>
                    <a:gd name="T84" fmla="*/ 504308979 w 359"/>
                    <a:gd name="T85" fmla="*/ 2147483647 h 175"/>
                    <a:gd name="T86" fmla="*/ 2147483647 w 359"/>
                    <a:gd name="T87" fmla="*/ 2147483647 h 175"/>
                    <a:gd name="T88" fmla="*/ 2147483647 w 359"/>
                    <a:gd name="T89" fmla="*/ 2147483647 h 175"/>
                    <a:gd name="T90" fmla="*/ 2147483647 w 359"/>
                    <a:gd name="T91" fmla="*/ 2147483647 h 175"/>
                    <a:gd name="T92" fmla="*/ 2147483647 w 359"/>
                    <a:gd name="T93" fmla="*/ 2147483647 h 175"/>
                    <a:gd name="T94" fmla="*/ 2147483647 w 359"/>
                    <a:gd name="T95" fmla="*/ 2147483647 h 175"/>
                    <a:gd name="T96" fmla="*/ 2147483647 w 359"/>
                    <a:gd name="T97" fmla="*/ 2147483647 h 175"/>
                    <a:gd name="T98" fmla="*/ 2147483647 w 359"/>
                    <a:gd name="T99" fmla="*/ 2147483647 h 175"/>
                    <a:gd name="T100" fmla="*/ 2147483647 w 359"/>
                    <a:gd name="T101" fmla="*/ 2147483647 h 175"/>
                    <a:gd name="T102" fmla="*/ 2147483647 w 359"/>
                    <a:gd name="T103" fmla="*/ 2147483647 h 175"/>
                    <a:gd name="T104" fmla="*/ 2147483647 w 359"/>
                    <a:gd name="T105" fmla="*/ 2147483647 h 175"/>
                    <a:gd name="T106" fmla="*/ 2147483647 w 359"/>
                    <a:gd name="T107" fmla="*/ 2147483647 h 175"/>
                    <a:gd name="T108" fmla="*/ 2147483647 w 359"/>
                    <a:gd name="T109" fmla="*/ 2147483647 h 175"/>
                    <a:gd name="T110" fmla="*/ 2147483647 w 359"/>
                    <a:gd name="T111" fmla="*/ 2147483647 h 175"/>
                    <a:gd name="T112" fmla="*/ 2147483647 w 359"/>
                    <a:gd name="T113" fmla="*/ 2147483647 h 175"/>
                    <a:gd name="T114" fmla="*/ 2147483647 w 359"/>
                    <a:gd name="T115" fmla="*/ 2147483647 h 175"/>
                    <a:gd name="T116" fmla="*/ 2147483647 w 359"/>
                    <a:gd name="T117" fmla="*/ 2147483647 h 175"/>
                    <a:gd name="T118" fmla="*/ 2147483647 w 359"/>
                    <a:gd name="T119" fmla="*/ 2147483647 h 175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359"/>
                    <a:gd name="T181" fmla="*/ 0 h 175"/>
                    <a:gd name="T182" fmla="*/ 359 w 359"/>
                    <a:gd name="T183" fmla="*/ 175 h 175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359" h="175">
                      <a:moveTo>
                        <a:pt x="189" y="126"/>
                      </a:moveTo>
                      <a:lnTo>
                        <a:pt x="197" y="119"/>
                      </a:lnTo>
                      <a:lnTo>
                        <a:pt x="197" y="111"/>
                      </a:lnTo>
                      <a:lnTo>
                        <a:pt x="196" y="104"/>
                      </a:lnTo>
                      <a:lnTo>
                        <a:pt x="198" y="99"/>
                      </a:lnTo>
                      <a:lnTo>
                        <a:pt x="207" y="97"/>
                      </a:lnTo>
                      <a:lnTo>
                        <a:pt x="217" y="93"/>
                      </a:lnTo>
                      <a:lnTo>
                        <a:pt x="225" y="89"/>
                      </a:lnTo>
                      <a:lnTo>
                        <a:pt x="228" y="83"/>
                      </a:lnTo>
                      <a:lnTo>
                        <a:pt x="228" y="79"/>
                      </a:lnTo>
                      <a:lnTo>
                        <a:pt x="228" y="76"/>
                      </a:lnTo>
                      <a:lnTo>
                        <a:pt x="228" y="74"/>
                      </a:lnTo>
                      <a:lnTo>
                        <a:pt x="230" y="71"/>
                      </a:lnTo>
                      <a:lnTo>
                        <a:pt x="235" y="68"/>
                      </a:lnTo>
                      <a:lnTo>
                        <a:pt x="243" y="63"/>
                      </a:lnTo>
                      <a:lnTo>
                        <a:pt x="255" y="58"/>
                      </a:lnTo>
                      <a:lnTo>
                        <a:pt x="271" y="51"/>
                      </a:lnTo>
                      <a:lnTo>
                        <a:pt x="285" y="44"/>
                      </a:lnTo>
                      <a:lnTo>
                        <a:pt x="293" y="39"/>
                      </a:lnTo>
                      <a:lnTo>
                        <a:pt x="296" y="36"/>
                      </a:lnTo>
                      <a:lnTo>
                        <a:pt x="298" y="33"/>
                      </a:lnTo>
                      <a:lnTo>
                        <a:pt x="301" y="31"/>
                      </a:lnTo>
                      <a:lnTo>
                        <a:pt x="305" y="28"/>
                      </a:lnTo>
                      <a:lnTo>
                        <a:pt x="317" y="22"/>
                      </a:lnTo>
                      <a:lnTo>
                        <a:pt x="335" y="14"/>
                      </a:lnTo>
                      <a:lnTo>
                        <a:pt x="352" y="6"/>
                      </a:lnTo>
                      <a:lnTo>
                        <a:pt x="359" y="2"/>
                      </a:lnTo>
                      <a:lnTo>
                        <a:pt x="358" y="0"/>
                      </a:lnTo>
                      <a:lnTo>
                        <a:pt x="351" y="1"/>
                      </a:lnTo>
                      <a:lnTo>
                        <a:pt x="339" y="3"/>
                      </a:lnTo>
                      <a:lnTo>
                        <a:pt x="323" y="7"/>
                      </a:lnTo>
                      <a:lnTo>
                        <a:pt x="306" y="10"/>
                      </a:lnTo>
                      <a:lnTo>
                        <a:pt x="290" y="14"/>
                      </a:lnTo>
                      <a:lnTo>
                        <a:pt x="276" y="18"/>
                      </a:lnTo>
                      <a:lnTo>
                        <a:pt x="263" y="23"/>
                      </a:lnTo>
                      <a:lnTo>
                        <a:pt x="249" y="29"/>
                      </a:lnTo>
                      <a:lnTo>
                        <a:pt x="236" y="35"/>
                      </a:lnTo>
                      <a:lnTo>
                        <a:pt x="222" y="40"/>
                      </a:lnTo>
                      <a:lnTo>
                        <a:pt x="208" y="46"/>
                      </a:lnTo>
                      <a:lnTo>
                        <a:pt x="194" y="50"/>
                      </a:lnTo>
                      <a:lnTo>
                        <a:pt x="179" y="53"/>
                      </a:lnTo>
                      <a:lnTo>
                        <a:pt x="166" y="55"/>
                      </a:lnTo>
                      <a:lnTo>
                        <a:pt x="159" y="55"/>
                      </a:lnTo>
                      <a:lnTo>
                        <a:pt x="155" y="54"/>
                      </a:lnTo>
                      <a:lnTo>
                        <a:pt x="155" y="52"/>
                      </a:lnTo>
                      <a:lnTo>
                        <a:pt x="158" y="47"/>
                      </a:lnTo>
                      <a:lnTo>
                        <a:pt x="160" y="40"/>
                      </a:lnTo>
                      <a:lnTo>
                        <a:pt x="162" y="31"/>
                      </a:lnTo>
                      <a:lnTo>
                        <a:pt x="162" y="21"/>
                      </a:lnTo>
                      <a:lnTo>
                        <a:pt x="161" y="15"/>
                      </a:lnTo>
                      <a:lnTo>
                        <a:pt x="160" y="9"/>
                      </a:lnTo>
                      <a:lnTo>
                        <a:pt x="158" y="6"/>
                      </a:lnTo>
                      <a:lnTo>
                        <a:pt x="157" y="5"/>
                      </a:lnTo>
                      <a:lnTo>
                        <a:pt x="152" y="7"/>
                      </a:lnTo>
                      <a:lnTo>
                        <a:pt x="149" y="9"/>
                      </a:lnTo>
                      <a:lnTo>
                        <a:pt x="144" y="12"/>
                      </a:lnTo>
                      <a:lnTo>
                        <a:pt x="139" y="14"/>
                      </a:lnTo>
                      <a:lnTo>
                        <a:pt x="137" y="17"/>
                      </a:lnTo>
                      <a:lnTo>
                        <a:pt x="135" y="21"/>
                      </a:lnTo>
                      <a:lnTo>
                        <a:pt x="132" y="24"/>
                      </a:lnTo>
                      <a:lnTo>
                        <a:pt x="130" y="28"/>
                      </a:lnTo>
                      <a:lnTo>
                        <a:pt x="123" y="36"/>
                      </a:lnTo>
                      <a:lnTo>
                        <a:pt x="119" y="36"/>
                      </a:lnTo>
                      <a:lnTo>
                        <a:pt x="116" y="30"/>
                      </a:lnTo>
                      <a:lnTo>
                        <a:pt x="116" y="22"/>
                      </a:lnTo>
                      <a:lnTo>
                        <a:pt x="113" y="23"/>
                      </a:lnTo>
                      <a:lnTo>
                        <a:pt x="111" y="23"/>
                      </a:lnTo>
                      <a:lnTo>
                        <a:pt x="107" y="23"/>
                      </a:lnTo>
                      <a:lnTo>
                        <a:pt x="104" y="23"/>
                      </a:lnTo>
                      <a:lnTo>
                        <a:pt x="91" y="24"/>
                      </a:lnTo>
                      <a:lnTo>
                        <a:pt x="79" y="28"/>
                      </a:lnTo>
                      <a:lnTo>
                        <a:pt x="70" y="33"/>
                      </a:lnTo>
                      <a:lnTo>
                        <a:pt x="62" y="39"/>
                      </a:lnTo>
                      <a:lnTo>
                        <a:pt x="56" y="46"/>
                      </a:lnTo>
                      <a:lnTo>
                        <a:pt x="52" y="53"/>
                      </a:lnTo>
                      <a:lnTo>
                        <a:pt x="49" y="60"/>
                      </a:lnTo>
                      <a:lnTo>
                        <a:pt x="48" y="66"/>
                      </a:lnTo>
                      <a:lnTo>
                        <a:pt x="48" y="75"/>
                      </a:lnTo>
                      <a:lnTo>
                        <a:pt x="47" y="82"/>
                      </a:lnTo>
                      <a:lnTo>
                        <a:pt x="43" y="85"/>
                      </a:lnTo>
                      <a:lnTo>
                        <a:pt x="32" y="82"/>
                      </a:lnTo>
                      <a:lnTo>
                        <a:pt x="18" y="78"/>
                      </a:lnTo>
                      <a:lnTo>
                        <a:pt x="9" y="82"/>
                      </a:lnTo>
                      <a:lnTo>
                        <a:pt x="2" y="86"/>
                      </a:lnTo>
                      <a:lnTo>
                        <a:pt x="0" y="89"/>
                      </a:lnTo>
                      <a:lnTo>
                        <a:pt x="1" y="90"/>
                      </a:lnTo>
                      <a:lnTo>
                        <a:pt x="5" y="93"/>
                      </a:lnTo>
                      <a:lnTo>
                        <a:pt x="9" y="99"/>
                      </a:lnTo>
                      <a:lnTo>
                        <a:pt x="13" y="108"/>
                      </a:lnTo>
                      <a:lnTo>
                        <a:pt x="16" y="115"/>
                      </a:lnTo>
                      <a:lnTo>
                        <a:pt x="22" y="120"/>
                      </a:lnTo>
                      <a:lnTo>
                        <a:pt x="25" y="124"/>
                      </a:lnTo>
                      <a:lnTo>
                        <a:pt x="25" y="134"/>
                      </a:lnTo>
                      <a:lnTo>
                        <a:pt x="24" y="145"/>
                      </a:lnTo>
                      <a:lnTo>
                        <a:pt x="26" y="153"/>
                      </a:lnTo>
                      <a:lnTo>
                        <a:pt x="31" y="156"/>
                      </a:lnTo>
                      <a:lnTo>
                        <a:pt x="39" y="146"/>
                      </a:lnTo>
                      <a:lnTo>
                        <a:pt x="49" y="134"/>
                      </a:lnTo>
                      <a:lnTo>
                        <a:pt x="59" y="124"/>
                      </a:lnTo>
                      <a:lnTo>
                        <a:pt x="67" y="126"/>
                      </a:lnTo>
                      <a:lnTo>
                        <a:pt x="71" y="141"/>
                      </a:lnTo>
                      <a:lnTo>
                        <a:pt x="71" y="151"/>
                      </a:lnTo>
                      <a:lnTo>
                        <a:pt x="69" y="160"/>
                      </a:lnTo>
                      <a:lnTo>
                        <a:pt x="67" y="167"/>
                      </a:lnTo>
                      <a:lnTo>
                        <a:pt x="64" y="172"/>
                      </a:lnTo>
                      <a:lnTo>
                        <a:pt x="64" y="174"/>
                      </a:lnTo>
                      <a:lnTo>
                        <a:pt x="68" y="175"/>
                      </a:lnTo>
                      <a:lnTo>
                        <a:pt x="75" y="175"/>
                      </a:lnTo>
                      <a:lnTo>
                        <a:pt x="88" y="173"/>
                      </a:lnTo>
                      <a:lnTo>
                        <a:pt x="101" y="171"/>
                      </a:lnTo>
                      <a:lnTo>
                        <a:pt x="114" y="166"/>
                      </a:lnTo>
                      <a:lnTo>
                        <a:pt x="127" y="161"/>
                      </a:lnTo>
                      <a:lnTo>
                        <a:pt x="139" y="157"/>
                      </a:lnTo>
                      <a:lnTo>
                        <a:pt x="151" y="151"/>
                      </a:lnTo>
                      <a:lnTo>
                        <a:pt x="162" y="146"/>
                      </a:lnTo>
                      <a:lnTo>
                        <a:pt x="175" y="142"/>
                      </a:lnTo>
                      <a:lnTo>
                        <a:pt x="188" y="137"/>
                      </a:lnTo>
                      <a:lnTo>
                        <a:pt x="185" y="134"/>
                      </a:lnTo>
                      <a:lnTo>
                        <a:pt x="187" y="130"/>
                      </a:lnTo>
                      <a:lnTo>
                        <a:pt x="188" y="127"/>
                      </a:lnTo>
                      <a:lnTo>
                        <a:pt x="189" y="12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1" name="Freeform 39"/>
                <p:cNvSpPr>
                  <a:spLocks/>
                </p:cNvSpPr>
                <p:nvPr/>
              </p:nvSpPr>
              <p:spPr bwMode="auto">
                <a:xfrm>
                  <a:off x="741363" y="3829051"/>
                  <a:ext cx="247650" cy="152400"/>
                </a:xfrm>
                <a:custGeom>
                  <a:avLst/>
                  <a:gdLst>
                    <a:gd name="T0" fmla="*/ 2147483647 w 311"/>
                    <a:gd name="T1" fmla="*/ 2147483647 h 191"/>
                    <a:gd name="T2" fmla="*/ 2147483647 w 311"/>
                    <a:gd name="T3" fmla="*/ 2147483647 h 191"/>
                    <a:gd name="T4" fmla="*/ 2147483647 w 311"/>
                    <a:gd name="T5" fmla="*/ 2147483647 h 191"/>
                    <a:gd name="T6" fmla="*/ 2147483647 w 311"/>
                    <a:gd name="T7" fmla="*/ 2147483647 h 191"/>
                    <a:gd name="T8" fmla="*/ 2147483647 w 311"/>
                    <a:gd name="T9" fmla="*/ 2147483647 h 191"/>
                    <a:gd name="T10" fmla="*/ 2147483647 w 311"/>
                    <a:gd name="T11" fmla="*/ 2147483647 h 191"/>
                    <a:gd name="T12" fmla="*/ 2147483647 w 311"/>
                    <a:gd name="T13" fmla="*/ 2147483647 h 191"/>
                    <a:gd name="T14" fmla="*/ 2147483647 w 311"/>
                    <a:gd name="T15" fmla="*/ 2147483647 h 191"/>
                    <a:gd name="T16" fmla="*/ 2147483647 w 311"/>
                    <a:gd name="T17" fmla="*/ 2147483647 h 191"/>
                    <a:gd name="T18" fmla="*/ 2147483647 w 311"/>
                    <a:gd name="T19" fmla="*/ 2147483647 h 191"/>
                    <a:gd name="T20" fmla="*/ 2147483647 w 311"/>
                    <a:gd name="T21" fmla="*/ 2147483647 h 191"/>
                    <a:gd name="T22" fmla="*/ 2147483647 w 311"/>
                    <a:gd name="T23" fmla="*/ 2147483647 h 191"/>
                    <a:gd name="T24" fmla="*/ 2147483647 w 311"/>
                    <a:gd name="T25" fmla="*/ 2147483647 h 191"/>
                    <a:gd name="T26" fmla="*/ 2147483647 w 311"/>
                    <a:gd name="T27" fmla="*/ 0 h 191"/>
                    <a:gd name="T28" fmla="*/ 2147483647 w 311"/>
                    <a:gd name="T29" fmla="*/ 2147483647 h 191"/>
                    <a:gd name="T30" fmla="*/ 2147483647 w 311"/>
                    <a:gd name="T31" fmla="*/ 2147483647 h 191"/>
                    <a:gd name="T32" fmla="*/ 2147483647 w 311"/>
                    <a:gd name="T33" fmla="*/ 2147483647 h 191"/>
                    <a:gd name="T34" fmla="*/ 2147483647 w 311"/>
                    <a:gd name="T35" fmla="*/ 2147483647 h 191"/>
                    <a:gd name="T36" fmla="*/ 2147483647 w 311"/>
                    <a:gd name="T37" fmla="*/ 2147483647 h 191"/>
                    <a:gd name="T38" fmla="*/ 2147483647 w 311"/>
                    <a:gd name="T39" fmla="*/ 2147483647 h 191"/>
                    <a:gd name="T40" fmla="*/ 2147483647 w 311"/>
                    <a:gd name="T41" fmla="*/ 2147483647 h 191"/>
                    <a:gd name="T42" fmla="*/ 2147483647 w 311"/>
                    <a:gd name="T43" fmla="*/ 2147483647 h 191"/>
                    <a:gd name="T44" fmla="*/ 2147483647 w 311"/>
                    <a:gd name="T45" fmla="*/ 2147483647 h 191"/>
                    <a:gd name="T46" fmla="*/ 2147483647 w 311"/>
                    <a:gd name="T47" fmla="*/ 2147483647 h 191"/>
                    <a:gd name="T48" fmla="*/ 2147483647 w 311"/>
                    <a:gd name="T49" fmla="*/ 2147483647 h 191"/>
                    <a:gd name="T50" fmla="*/ 2147483647 w 311"/>
                    <a:gd name="T51" fmla="*/ 2147483647 h 191"/>
                    <a:gd name="T52" fmla="*/ 2147483647 w 311"/>
                    <a:gd name="T53" fmla="*/ 2147483647 h 191"/>
                    <a:gd name="T54" fmla="*/ 2147483647 w 311"/>
                    <a:gd name="T55" fmla="*/ 2147483647 h 191"/>
                    <a:gd name="T56" fmla="*/ 2147483647 w 311"/>
                    <a:gd name="T57" fmla="*/ 2147483647 h 191"/>
                    <a:gd name="T58" fmla="*/ 2147483647 w 311"/>
                    <a:gd name="T59" fmla="*/ 2147483647 h 191"/>
                    <a:gd name="T60" fmla="*/ 2019599291 w 311"/>
                    <a:gd name="T61" fmla="*/ 2147483647 h 191"/>
                    <a:gd name="T62" fmla="*/ 2019599291 w 311"/>
                    <a:gd name="T63" fmla="*/ 2147483647 h 191"/>
                    <a:gd name="T64" fmla="*/ 2147483647 w 311"/>
                    <a:gd name="T65" fmla="*/ 2147483647 h 191"/>
                    <a:gd name="T66" fmla="*/ 2147483647 w 311"/>
                    <a:gd name="T67" fmla="*/ 2147483647 h 191"/>
                    <a:gd name="T68" fmla="*/ 2147483647 w 311"/>
                    <a:gd name="T69" fmla="*/ 2147483647 h 191"/>
                    <a:gd name="T70" fmla="*/ 2147483647 w 311"/>
                    <a:gd name="T71" fmla="*/ 2147483647 h 191"/>
                    <a:gd name="T72" fmla="*/ 2147483647 w 311"/>
                    <a:gd name="T73" fmla="*/ 2147483647 h 191"/>
                    <a:gd name="T74" fmla="*/ 2147483647 w 311"/>
                    <a:gd name="T75" fmla="*/ 2147483647 h 191"/>
                    <a:gd name="T76" fmla="*/ 2147483647 w 311"/>
                    <a:gd name="T77" fmla="*/ 2147483647 h 191"/>
                    <a:gd name="T78" fmla="*/ 2147483647 w 311"/>
                    <a:gd name="T79" fmla="*/ 2147483647 h 191"/>
                    <a:gd name="T80" fmla="*/ 2147483647 w 311"/>
                    <a:gd name="T81" fmla="*/ 2147483647 h 191"/>
                    <a:gd name="T82" fmla="*/ 2147483647 w 311"/>
                    <a:gd name="T83" fmla="*/ 2147483647 h 191"/>
                    <a:gd name="T84" fmla="*/ 2147483647 w 311"/>
                    <a:gd name="T85" fmla="*/ 2147483647 h 191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311"/>
                    <a:gd name="T130" fmla="*/ 0 h 191"/>
                    <a:gd name="T131" fmla="*/ 311 w 311"/>
                    <a:gd name="T132" fmla="*/ 191 h 191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311" h="191">
                      <a:moveTo>
                        <a:pt x="199" y="123"/>
                      </a:moveTo>
                      <a:lnTo>
                        <a:pt x="203" y="121"/>
                      </a:lnTo>
                      <a:lnTo>
                        <a:pt x="210" y="117"/>
                      </a:lnTo>
                      <a:lnTo>
                        <a:pt x="217" y="113"/>
                      </a:lnTo>
                      <a:lnTo>
                        <a:pt x="226" y="108"/>
                      </a:lnTo>
                      <a:lnTo>
                        <a:pt x="234" y="102"/>
                      </a:lnTo>
                      <a:lnTo>
                        <a:pt x="242" y="97"/>
                      </a:lnTo>
                      <a:lnTo>
                        <a:pt x="250" y="90"/>
                      </a:lnTo>
                      <a:lnTo>
                        <a:pt x="257" y="82"/>
                      </a:lnTo>
                      <a:lnTo>
                        <a:pt x="262" y="75"/>
                      </a:lnTo>
                      <a:lnTo>
                        <a:pt x="264" y="72"/>
                      </a:lnTo>
                      <a:lnTo>
                        <a:pt x="263" y="71"/>
                      </a:lnTo>
                      <a:lnTo>
                        <a:pt x="261" y="74"/>
                      </a:lnTo>
                      <a:lnTo>
                        <a:pt x="256" y="76"/>
                      </a:lnTo>
                      <a:lnTo>
                        <a:pt x="249" y="79"/>
                      </a:lnTo>
                      <a:lnTo>
                        <a:pt x="241" y="83"/>
                      </a:lnTo>
                      <a:lnTo>
                        <a:pt x="232" y="84"/>
                      </a:lnTo>
                      <a:lnTo>
                        <a:pt x="222" y="86"/>
                      </a:lnTo>
                      <a:lnTo>
                        <a:pt x="212" y="89"/>
                      </a:lnTo>
                      <a:lnTo>
                        <a:pt x="203" y="92"/>
                      </a:lnTo>
                      <a:lnTo>
                        <a:pt x="194" y="95"/>
                      </a:lnTo>
                      <a:lnTo>
                        <a:pt x="187" y="98"/>
                      </a:lnTo>
                      <a:lnTo>
                        <a:pt x="181" y="101"/>
                      </a:lnTo>
                      <a:lnTo>
                        <a:pt x="178" y="102"/>
                      </a:lnTo>
                      <a:lnTo>
                        <a:pt x="177" y="104"/>
                      </a:lnTo>
                      <a:lnTo>
                        <a:pt x="178" y="102"/>
                      </a:lnTo>
                      <a:lnTo>
                        <a:pt x="184" y="97"/>
                      </a:lnTo>
                      <a:lnTo>
                        <a:pt x="192" y="89"/>
                      </a:lnTo>
                      <a:lnTo>
                        <a:pt x="202" y="78"/>
                      </a:lnTo>
                      <a:lnTo>
                        <a:pt x="209" y="72"/>
                      </a:lnTo>
                      <a:lnTo>
                        <a:pt x="218" y="68"/>
                      </a:lnTo>
                      <a:lnTo>
                        <a:pt x="227" y="63"/>
                      </a:lnTo>
                      <a:lnTo>
                        <a:pt x="239" y="59"/>
                      </a:lnTo>
                      <a:lnTo>
                        <a:pt x="250" y="53"/>
                      </a:lnTo>
                      <a:lnTo>
                        <a:pt x="263" y="48"/>
                      </a:lnTo>
                      <a:lnTo>
                        <a:pt x="275" y="42"/>
                      </a:lnTo>
                      <a:lnTo>
                        <a:pt x="287" y="36"/>
                      </a:lnTo>
                      <a:lnTo>
                        <a:pt x="305" y="24"/>
                      </a:lnTo>
                      <a:lnTo>
                        <a:pt x="311" y="18"/>
                      </a:lnTo>
                      <a:lnTo>
                        <a:pt x="310" y="14"/>
                      </a:lnTo>
                      <a:lnTo>
                        <a:pt x="307" y="6"/>
                      </a:lnTo>
                      <a:lnTo>
                        <a:pt x="301" y="0"/>
                      </a:lnTo>
                      <a:lnTo>
                        <a:pt x="294" y="2"/>
                      </a:lnTo>
                      <a:lnTo>
                        <a:pt x="286" y="10"/>
                      </a:lnTo>
                      <a:lnTo>
                        <a:pt x="277" y="23"/>
                      </a:lnTo>
                      <a:lnTo>
                        <a:pt x="272" y="29"/>
                      </a:lnTo>
                      <a:lnTo>
                        <a:pt x="267" y="32"/>
                      </a:lnTo>
                      <a:lnTo>
                        <a:pt x="261" y="33"/>
                      </a:lnTo>
                      <a:lnTo>
                        <a:pt x="254" y="33"/>
                      </a:lnTo>
                      <a:lnTo>
                        <a:pt x="248" y="32"/>
                      </a:lnTo>
                      <a:lnTo>
                        <a:pt x="241" y="31"/>
                      </a:lnTo>
                      <a:lnTo>
                        <a:pt x="234" y="29"/>
                      </a:lnTo>
                      <a:lnTo>
                        <a:pt x="229" y="29"/>
                      </a:lnTo>
                      <a:lnTo>
                        <a:pt x="223" y="30"/>
                      </a:lnTo>
                      <a:lnTo>
                        <a:pt x="219" y="32"/>
                      </a:lnTo>
                      <a:lnTo>
                        <a:pt x="216" y="34"/>
                      </a:lnTo>
                      <a:lnTo>
                        <a:pt x="214" y="38"/>
                      </a:lnTo>
                      <a:lnTo>
                        <a:pt x="210" y="42"/>
                      </a:lnTo>
                      <a:lnTo>
                        <a:pt x="205" y="45"/>
                      </a:lnTo>
                      <a:lnTo>
                        <a:pt x="201" y="47"/>
                      </a:lnTo>
                      <a:lnTo>
                        <a:pt x="193" y="48"/>
                      </a:lnTo>
                      <a:lnTo>
                        <a:pt x="181" y="48"/>
                      </a:lnTo>
                      <a:lnTo>
                        <a:pt x="174" y="49"/>
                      </a:lnTo>
                      <a:lnTo>
                        <a:pt x="170" y="51"/>
                      </a:lnTo>
                      <a:lnTo>
                        <a:pt x="165" y="54"/>
                      </a:lnTo>
                      <a:lnTo>
                        <a:pt x="173" y="53"/>
                      </a:lnTo>
                      <a:lnTo>
                        <a:pt x="176" y="55"/>
                      </a:lnTo>
                      <a:lnTo>
                        <a:pt x="167" y="59"/>
                      </a:lnTo>
                      <a:lnTo>
                        <a:pt x="150" y="67"/>
                      </a:lnTo>
                      <a:lnTo>
                        <a:pt x="132" y="75"/>
                      </a:lnTo>
                      <a:lnTo>
                        <a:pt x="120" y="80"/>
                      </a:lnTo>
                      <a:lnTo>
                        <a:pt x="116" y="84"/>
                      </a:lnTo>
                      <a:lnTo>
                        <a:pt x="113" y="86"/>
                      </a:lnTo>
                      <a:lnTo>
                        <a:pt x="111" y="89"/>
                      </a:lnTo>
                      <a:lnTo>
                        <a:pt x="108" y="91"/>
                      </a:lnTo>
                      <a:lnTo>
                        <a:pt x="100" y="95"/>
                      </a:lnTo>
                      <a:lnTo>
                        <a:pt x="86" y="102"/>
                      </a:lnTo>
                      <a:lnTo>
                        <a:pt x="70" y="110"/>
                      </a:lnTo>
                      <a:lnTo>
                        <a:pt x="58" y="116"/>
                      </a:lnTo>
                      <a:lnTo>
                        <a:pt x="50" y="121"/>
                      </a:lnTo>
                      <a:lnTo>
                        <a:pt x="45" y="124"/>
                      </a:lnTo>
                      <a:lnTo>
                        <a:pt x="43" y="127"/>
                      </a:lnTo>
                      <a:lnTo>
                        <a:pt x="43" y="129"/>
                      </a:lnTo>
                      <a:lnTo>
                        <a:pt x="43" y="132"/>
                      </a:lnTo>
                      <a:lnTo>
                        <a:pt x="43" y="136"/>
                      </a:lnTo>
                      <a:lnTo>
                        <a:pt x="40" y="142"/>
                      </a:lnTo>
                      <a:lnTo>
                        <a:pt x="32" y="146"/>
                      </a:lnTo>
                      <a:lnTo>
                        <a:pt x="22" y="150"/>
                      </a:lnTo>
                      <a:lnTo>
                        <a:pt x="13" y="152"/>
                      </a:lnTo>
                      <a:lnTo>
                        <a:pt x="11" y="157"/>
                      </a:lnTo>
                      <a:lnTo>
                        <a:pt x="12" y="163"/>
                      </a:lnTo>
                      <a:lnTo>
                        <a:pt x="12" y="172"/>
                      </a:lnTo>
                      <a:lnTo>
                        <a:pt x="4" y="177"/>
                      </a:lnTo>
                      <a:lnTo>
                        <a:pt x="2" y="180"/>
                      </a:lnTo>
                      <a:lnTo>
                        <a:pt x="0" y="185"/>
                      </a:lnTo>
                      <a:lnTo>
                        <a:pt x="4" y="190"/>
                      </a:lnTo>
                      <a:lnTo>
                        <a:pt x="17" y="191"/>
                      </a:lnTo>
                      <a:lnTo>
                        <a:pt x="26" y="190"/>
                      </a:lnTo>
                      <a:lnTo>
                        <a:pt x="35" y="189"/>
                      </a:lnTo>
                      <a:lnTo>
                        <a:pt x="42" y="188"/>
                      </a:lnTo>
                      <a:lnTo>
                        <a:pt x="49" y="186"/>
                      </a:lnTo>
                      <a:lnTo>
                        <a:pt x="55" y="185"/>
                      </a:lnTo>
                      <a:lnTo>
                        <a:pt x="60" y="183"/>
                      </a:lnTo>
                      <a:lnTo>
                        <a:pt x="65" y="181"/>
                      </a:lnTo>
                      <a:lnTo>
                        <a:pt x="68" y="177"/>
                      </a:lnTo>
                      <a:lnTo>
                        <a:pt x="75" y="172"/>
                      </a:lnTo>
                      <a:lnTo>
                        <a:pt x="80" y="169"/>
                      </a:lnTo>
                      <a:lnTo>
                        <a:pt x="88" y="168"/>
                      </a:lnTo>
                      <a:lnTo>
                        <a:pt x="102" y="168"/>
                      </a:lnTo>
                      <a:lnTo>
                        <a:pt x="109" y="167"/>
                      </a:lnTo>
                      <a:lnTo>
                        <a:pt x="114" y="165"/>
                      </a:lnTo>
                      <a:lnTo>
                        <a:pt x="118" y="162"/>
                      </a:lnTo>
                      <a:lnTo>
                        <a:pt x="121" y="158"/>
                      </a:lnTo>
                      <a:lnTo>
                        <a:pt x="125" y="154"/>
                      </a:lnTo>
                      <a:lnTo>
                        <a:pt x="128" y="152"/>
                      </a:lnTo>
                      <a:lnTo>
                        <a:pt x="132" y="150"/>
                      </a:lnTo>
                      <a:lnTo>
                        <a:pt x="138" y="148"/>
                      </a:lnTo>
                      <a:lnTo>
                        <a:pt x="143" y="148"/>
                      </a:lnTo>
                      <a:lnTo>
                        <a:pt x="149" y="150"/>
                      </a:lnTo>
                      <a:lnTo>
                        <a:pt x="155" y="151"/>
                      </a:lnTo>
                      <a:lnTo>
                        <a:pt x="161" y="152"/>
                      </a:lnTo>
                      <a:lnTo>
                        <a:pt x="166" y="152"/>
                      </a:lnTo>
                      <a:lnTo>
                        <a:pt x="172" y="152"/>
                      </a:lnTo>
                      <a:lnTo>
                        <a:pt x="178" y="150"/>
                      </a:lnTo>
                      <a:lnTo>
                        <a:pt x="182" y="146"/>
                      </a:lnTo>
                      <a:lnTo>
                        <a:pt x="184" y="143"/>
                      </a:lnTo>
                      <a:lnTo>
                        <a:pt x="187" y="136"/>
                      </a:lnTo>
                      <a:lnTo>
                        <a:pt x="193" y="129"/>
                      </a:lnTo>
                      <a:lnTo>
                        <a:pt x="199" y="12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2" name="Freeform 40"/>
                <p:cNvSpPr>
                  <a:spLocks/>
                </p:cNvSpPr>
                <p:nvPr/>
              </p:nvSpPr>
              <p:spPr bwMode="auto">
                <a:xfrm>
                  <a:off x="1776413" y="3570288"/>
                  <a:ext cx="1587" cy="6350"/>
                </a:xfrm>
                <a:custGeom>
                  <a:avLst/>
                  <a:gdLst>
                    <a:gd name="T0" fmla="*/ 999241774 w 2"/>
                    <a:gd name="T1" fmla="*/ 2147483647 h 8"/>
                    <a:gd name="T2" fmla="*/ 999241774 w 2"/>
                    <a:gd name="T3" fmla="*/ 2147483647 h 8"/>
                    <a:gd name="T4" fmla="*/ 999241774 w 2"/>
                    <a:gd name="T5" fmla="*/ 2000373665 h 8"/>
                    <a:gd name="T6" fmla="*/ 999241774 w 2"/>
                    <a:gd name="T7" fmla="*/ 1000501951 h 8"/>
                    <a:gd name="T8" fmla="*/ 999241774 w 2"/>
                    <a:gd name="T9" fmla="*/ 0 h 8"/>
                    <a:gd name="T10" fmla="*/ 0 w 2"/>
                    <a:gd name="T11" fmla="*/ 1000501951 h 8"/>
                    <a:gd name="T12" fmla="*/ 0 w 2"/>
                    <a:gd name="T13" fmla="*/ 1500122888 h 8"/>
                    <a:gd name="T14" fmla="*/ 0 w 2"/>
                    <a:gd name="T15" fmla="*/ 2147483647 h 8"/>
                    <a:gd name="T16" fmla="*/ 999241774 w 2"/>
                    <a:gd name="T17" fmla="*/ 2147483647 h 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"/>
                    <a:gd name="T28" fmla="*/ 0 h 8"/>
                    <a:gd name="T29" fmla="*/ 2 w 2"/>
                    <a:gd name="T30" fmla="*/ 8 h 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" h="8">
                      <a:moveTo>
                        <a:pt x="2" y="8"/>
                      </a:moveTo>
                      <a:lnTo>
                        <a:pt x="2" y="6"/>
                      </a:lnTo>
                      <a:lnTo>
                        <a:pt x="2" y="4"/>
                      </a:lnTo>
                      <a:lnTo>
                        <a:pt x="2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0" y="6"/>
                      </a:lnTo>
                      <a:lnTo>
                        <a:pt x="2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3" name="Freeform 41"/>
                <p:cNvSpPr>
                  <a:spLocks/>
                </p:cNvSpPr>
                <p:nvPr/>
              </p:nvSpPr>
              <p:spPr bwMode="auto">
                <a:xfrm>
                  <a:off x="809625" y="3629026"/>
                  <a:ext cx="935037" cy="411163"/>
                </a:xfrm>
                <a:custGeom>
                  <a:avLst/>
                  <a:gdLst>
                    <a:gd name="T0" fmla="*/ 2147483647 w 1177"/>
                    <a:gd name="T1" fmla="*/ 2147483647 h 519"/>
                    <a:gd name="T2" fmla="*/ 2147483647 w 1177"/>
                    <a:gd name="T3" fmla="*/ 2147483647 h 519"/>
                    <a:gd name="T4" fmla="*/ 2147483647 w 1177"/>
                    <a:gd name="T5" fmla="*/ 2147483647 h 519"/>
                    <a:gd name="T6" fmla="*/ 2147483647 w 1177"/>
                    <a:gd name="T7" fmla="*/ 2147483647 h 519"/>
                    <a:gd name="T8" fmla="*/ 2147483647 w 1177"/>
                    <a:gd name="T9" fmla="*/ 2147483647 h 519"/>
                    <a:gd name="T10" fmla="*/ 2147483647 w 1177"/>
                    <a:gd name="T11" fmla="*/ 2147483647 h 519"/>
                    <a:gd name="T12" fmla="*/ 2147483647 w 1177"/>
                    <a:gd name="T13" fmla="*/ 2147483647 h 519"/>
                    <a:gd name="T14" fmla="*/ 2147483647 w 1177"/>
                    <a:gd name="T15" fmla="*/ 2147483647 h 519"/>
                    <a:gd name="T16" fmla="*/ 2147483647 w 1177"/>
                    <a:gd name="T17" fmla="*/ 2147483647 h 519"/>
                    <a:gd name="T18" fmla="*/ 2147483647 w 1177"/>
                    <a:gd name="T19" fmla="*/ 2147483647 h 519"/>
                    <a:gd name="T20" fmla="*/ 2147483647 w 1177"/>
                    <a:gd name="T21" fmla="*/ 2147483647 h 519"/>
                    <a:gd name="T22" fmla="*/ 2147483647 w 1177"/>
                    <a:gd name="T23" fmla="*/ 2147483647 h 519"/>
                    <a:gd name="T24" fmla="*/ 2147483647 w 1177"/>
                    <a:gd name="T25" fmla="*/ 2147483647 h 519"/>
                    <a:gd name="T26" fmla="*/ 2147483647 w 1177"/>
                    <a:gd name="T27" fmla="*/ 2147483647 h 519"/>
                    <a:gd name="T28" fmla="*/ 2147483647 w 1177"/>
                    <a:gd name="T29" fmla="*/ 2147483647 h 519"/>
                    <a:gd name="T30" fmla="*/ 2147483647 w 1177"/>
                    <a:gd name="T31" fmla="*/ 2147483647 h 519"/>
                    <a:gd name="T32" fmla="*/ 2147483647 w 1177"/>
                    <a:gd name="T33" fmla="*/ 2147483647 h 519"/>
                    <a:gd name="T34" fmla="*/ 2147483647 w 1177"/>
                    <a:gd name="T35" fmla="*/ 2147483647 h 519"/>
                    <a:gd name="T36" fmla="*/ 2147483647 w 1177"/>
                    <a:gd name="T37" fmla="*/ 2147483647 h 519"/>
                    <a:gd name="T38" fmla="*/ 2147483647 w 1177"/>
                    <a:gd name="T39" fmla="*/ 2147483647 h 519"/>
                    <a:gd name="T40" fmla="*/ 2147483647 w 1177"/>
                    <a:gd name="T41" fmla="*/ 2147483647 h 519"/>
                    <a:gd name="T42" fmla="*/ 2147483647 w 1177"/>
                    <a:gd name="T43" fmla="*/ 2147483647 h 519"/>
                    <a:gd name="T44" fmla="*/ 2147483647 w 1177"/>
                    <a:gd name="T45" fmla="*/ 2147483647 h 519"/>
                    <a:gd name="T46" fmla="*/ 2147483647 w 1177"/>
                    <a:gd name="T47" fmla="*/ 2147483647 h 519"/>
                    <a:gd name="T48" fmla="*/ 2005664655 w 1177"/>
                    <a:gd name="T49" fmla="*/ 2147483647 h 519"/>
                    <a:gd name="T50" fmla="*/ 2147483647 w 1177"/>
                    <a:gd name="T51" fmla="*/ 2147483647 h 519"/>
                    <a:gd name="T52" fmla="*/ 2147483647 w 1177"/>
                    <a:gd name="T53" fmla="*/ 2147483647 h 519"/>
                    <a:gd name="T54" fmla="*/ 2147483647 w 1177"/>
                    <a:gd name="T55" fmla="*/ 2147483647 h 519"/>
                    <a:gd name="T56" fmla="*/ 2147483647 w 1177"/>
                    <a:gd name="T57" fmla="*/ 2147483647 h 519"/>
                    <a:gd name="T58" fmla="*/ 2147483647 w 1177"/>
                    <a:gd name="T59" fmla="*/ 2147483647 h 519"/>
                    <a:gd name="T60" fmla="*/ 2147483647 w 1177"/>
                    <a:gd name="T61" fmla="*/ 2147483647 h 519"/>
                    <a:gd name="T62" fmla="*/ 2147483647 w 1177"/>
                    <a:gd name="T63" fmla="*/ 2147483647 h 519"/>
                    <a:gd name="T64" fmla="*/ 2147483647 w 1177"/>
                    <a:gd name="T65" fmla="*/ 2147483647 h 519"/>
                    <a:gd name="T66" fmla="*/ 2147483647 w 1177"/>
                    <a:gd name="T67" fmla="*/ 2147483647 h 519"/>
                    <a:gd name="T68" fmla="*/ 2147483647 w 1177"/>
                    <a:gd name="T69" fmla="*/ 2147483647 h 519"/>
                    <a:gd name="T70" fmla="*/ 2147483647 w 1177"/>
                    <a:gd name="T71" fmla="*/ 2147483647 h 519"/>
                    <a:gd name="T72" fmla="*/ 2147483647 w 1177"/>
                    <a:gd name="T73" fmla="*/ 2147483647 h 519"/>
                    <a:gd name="T74" fmla="*/ 2147483647 w 1177"/>
                    <a:gd name="T75" fmla="*/ 2147483647 h 519"/>
                    <a:gd name="T76" fmla="*/ 2147483647 w 1177"/>
                    <a:gd name="T77" fmla="*/ 2147483647 h 519"/>
                    <a:gd name="T78" fmla="*/ 2147483647 w 1177"/>
                    <a:gd name="T79" fmla="*/ 2147483647 h 519"/>
                    <a:gd name="T80" fmla="*/ 2147483647 w 1177"/>
                    <a:gd name="T81" fmla="*/ 2147483647 h 519"/>
                    <a:gd name="T82" fmla="*/ 2147483647 w 1177"/>
                    <a:gd name="T83" fmla="*/ 2147483647 h 519"/>
                    <a:gd name="T84" fmla="*/ 2147483647 w 1177"/>
                    <a:gd name="T85" fmla="*/ 2147483647 h 519"/>
                    <a:gd name="T86" fmla="*/ 2147483647 w 1177"/>
                    <a:gd name="T87" fmla="*/ 2147483647 h 519"/>
                    <a:gd name="T88" fmla="*/ 2147483647 w 1177"/>
                    <a:gd name="T89" fmla="*/ 2147483647 h 519"/>
                    <a:gd name="T90" fmla="*/ 2147483647 w 1177"/>
                    <a:gd name="T91" fmla="*/ 2147483647 h 519"/>
                    <a:gd name="T92" fmla="*/ 2147483647 w 1177"/>
                    <a:gd name="T93" fmla="*/ 2147483647 h 519"/>
                    <a:gd name="T94" fmla="*/ 2147483647 w 1177"/>
                    <a:gd name="T95" fmla="*/ 2147483647 h 519"/>
                    <a:gd name="T96" fmla="*/ 2147483647 w 1177"/>
                    <a:gd name="T97" fmla="*/ 2147483647 h 519"/>
                    <a:gd name="T98" fmla="*/ 2147483647 w 1177"/>
                    <a:gd name="T99" fmla="*/ 2147483647 h 519"/>
                    <a:gd name="T100" fmla="*/ 2147483647 w 1177"/>
                    <a:gd name="T101" fmla="*/ 2147483647 h 519"/>
                    <a:gd name="T102" fmla="*/ 2147483647 w 1177"/>
                    <a:gd name="T103" fmla="*/ 2147483647 h 519"/>
                    <a:gd name="T104" fmla="*/ 2147483647 w 1177"/>
                    <a:gd name="T105" fmla="*/ 2147483647 h 519"/>
                    <a:gd name="T106" fmla="*/ 2147483647 w 1177"/>
                    <a:gd name="T107" fmla="*/ 2147483647 h 519"/>
                    <a:gd name="T108" fmla="*/ 2147483647 w 1177"/>
                    <a:gd name="T109" fmla="*/ 2147483647 h 519"/>
                    <a:gd name="T110" fmla="*/ 2147483647 w 1177"/>
                    <a:gd name="T111" fmla="*/ 2147483647 h 519"/>
                    <a:gd name="T112" fmla="*/ 2147483647 w 1177"/>
                    <a:gd name="T113" fmla="*/ 2147483647 h 519"/>
                    <a:gd name="T114" fmla="*/ 2147483647 w 1177"/>
                    <a:gd name="T115" fmla="*/ 2147483647 h 519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1177"/>
                    <a:gd name="T175" fmla="*/ 0 h 519"/>
                    <a:gd name="T176" fmla="*/ 1177 w 1177"/>
                    <a:gd name="T177" fmla="*/ 519 h 519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1177" h="519">
                      <a:moveTo>
                        <a:pt x="1126" y="7"/>
                      </a:moveTo>
                      <a:lnTo>
                        <a:pt x="1117" y="0"/>
                      </a:lnTo>
                      <a:lnTo>
                        <a:pt x="1111" y="7"/>
                      </a:lnTo>
                      <a:lnTo>
                        <a:pt x="1106" y="20"/>
                      </a:lnTo>
                      <a:lnTo>
                        <a:pt x="1100" y="30"/>
                      </a:lnTo>
                      <a:lnTo>
                        <a:pt x="1092" y="36"/>
                      </a:lnTo>
                      <a:lnTo>
                        <a:pt x="1084" y="38"/>
                      </a:lnTo>
                      <a:lnTo>
                        <a:pt x="1079" y="35"/>
                      </a:lnTo>
                      <a:lnTo>
                        <a:pt x="1078" y="25"/>
                      </a:lnTo>
                      <a:lnTo>
                        <a:pt x="1077" y="13"/>
                      </a:lnTo>
                      <a:lnTo>
                        <a:pt x="1072" y="9"/>
                      </a:lnTo>
                      <a:lnTo>
                        <a:pt x="1064" y="10"/>
                      </a:lnTo>
                      <a:lnTo>
                        <a:pt x="1058" y="14"/>
                      </a:lnTo>
                      <a:lnTo>
                        <a:pt x="1054" y="22"/>
                      </a:lnTo>
                      <a:lnTo>
                        <a:pt x="1052" y="29"/>
                      </a:lnTo>
                      <a:lnTo>
                        <a:pt x="1048" y="36"/>
                      </a:lnTo>
                      <a:lnTo>
                        <a:pt x="1042" y="44"/>
                      </a:lnTo>
                      <a:lnTo>
                        <a:pt x="1037" y="47"/>
                      </a:lnTo>
                      <a:lnTo>
                        <a:pt x="1031" y="43"/>
                      </a:lnTo>
                      <a:lnTo>
                        <a:pt x="1024" y="40"/>
                      </a:lnTo>
                      <a:lnTo>
                        <a:pt x="1012" y="41"/>
                      </a:lnTo>
                      <a:lnTo>
                        <a:pt x="1004" y="43"/>
                      </a:lnTo>
                      <a:lnTo>
                        <a:pt x="996" y="45"/>
                      </a:lnTo>
                      <a:lnTo>
                        <a:pt x="988" y="47"/>
                      </a:lnTo>
                      <a:lnTo>
                        <a:pt x="980" y="49"/>
                      </a:lnTo>
                      <a:lnTo>
                        <a:pt x="971" y="49"/>
                      </a:lnTo>
                      <a:lnTo>
                        <a:pt x="963" y="49"/>
                      </a:lnTo>
                      <a:lnTo>
                        <a:pt x="955" y="49"/>
                      </a:lnTo>
                      <a:lnTo>
                        <a:pt x="947" y="47"/>
                      </a:lnTo>
                      <a:lnTo>
                        <a:pt x="937" y="47"/>
                      </a:lnTo>
                      <a:lnTo>
                        <a:pt x="926" y="49"/>
                      </a:lnTo>
                      <a:lnTo>
                        <a:pt x="913" y="53"/>
                      </a:lnTo>
                      <a:lnTo>
                        <a:pt x="899" y="59"/>
                      </a:lnTo>
                      <a:lnTo>
                        <a:pt x="884" y="65"/>
                      </a:lnTo>
                      <a:lnTo>
                        <a:pt x="871" y="70"/>
                      </a:lnTo>
                      <a:lnTo>
                        <a:pt x="859" y="73"/>
                      </a:lnTo>
                      <a:lnTo>
                        <a:pt x="849" y="73"/>
                      </a:lnTo>
                      <a:lnTo>
                        <a:pt x="843" y="73"/>
                      </a:lnTo>
                      <a:lnTo>
                        <a:pt x="840" y="75"/>
                      </a:lnTo>
                      <a:lnTo>
                        <a:pt x="840" y="79"/>
                      </a:lnTo>
                      <a:lnTo>
                        <a:pt x="842" y="83"/>
                      </a:lnTo>
                      <a:lnTo>
                        <a:pt x="846" y="89"/>
                      </a:lnTo>
                      <a:lnTo>
                        <a:pt x="851" y="95"/>
                      </a:lnTo>
                      <a:lnTo>
                        <a:pt x="857" y="98"/>
                      </a:lnTo>
                      <a:lnTo>
                        <a:pt x="863" y="102"/>
                      </a:lnTo>
                      <a:lnTo>
                        <a:pt x="866" y="104"/>
                      </a:lnTo>
                      <a:lnTo>
                        <a:pt x="866" y="108"/>
                      </a:lnTo>
                      <a:lnTo>
                        <a:pt x="865" y="111"/>
                      </a:lnTo>
                      <a:lnTo>
                        <a:pt x="861" y="115"/>
                      </a:lnTo>
                      <a:lnTo>
                        <a:pt x="857" y="119"/>
                      </a:lnTo>
                      <a:lnTo>
                        <a:pt x="852" y="123"/>
                      </a:lnTo>
                      <a:lnTo>
                        <a:pt x="845" y="126"/>
                      </a:lnTo>
                      <a:lnTo>
                        <a:pt x="840" y="128"/>
                      </a:lnTo>
                      <a:lnTo>
                        <a:pt x="834" y="132"/>
                      </a:lnTo>
                      <a:lnTo>
                        <a:pt x="827" y="136"/>
                      </a:lnTo>
                      <a:lnTo>
                        <a:pt x="820" y="141"/>
                      </a:lnTo>
                      <a:lnTo>
                        <a:pt x="813" y="146"/>
                      </a:lnTo>
                      <a:lnTo>
                        <a:pt x="805" y="150"/>
                      </a:lnTo>
                      <a:lnTo>
                        <a:pt x="797" y="153"/>
                      </a:lnTo>
                      <a:lnTo>
                        <a:pt x="789" y="154"/>
                      </a:lnTo>
                      <a:lnTo>
                        <a:pt x="781" y="151"/>
                      </a:lnTo>
                      <a:lnTo>
                        <a:pt x="766" y="148"/>
                      </a:lnTo>
                      <a:lnTo>
                        <a:pt x="757" y="153"/>
                      </a:lnTo>
                      <a:lnTo>
                        <a:pt x="751" y="161"/>
                      </a:lnTo>
                      <a:lnTo>
                        <a:pt x="749" y="171"/>
                      </a:lnTo>
                      <a:lnTo>
                        <a:pt x="750" y="178"/>
                      </a:lnTo>
                      <a:lnTo>
                        <a:pt x="749" y="181"/>
                      </a:lnTo>
                      <a:lnTo>
                        <a:pt x="745" y="184"/>
                      </a:lnTo>
                      <a:lnTo>
                        <a:pt x="735" y="187"/>
                      </a:lnTo>
                      <a:lnTo>
                        <a:pt x="723" y="189"/>
                      </a:lnTo>
                      <a:lnTo>
                        <a:pt x="717" y="191"/>
                      </a:lnTo>
                      <a:lnTo>
                        <a:pt x="713" y="193"/>
                      </a:lnTo>
                      <a:lnTo>
                        <a:pt x="706" y="203"/>
                      </a:lnTo>
                      <a:lnTo>
                        <a:pt x="700" y="210"/>
                      </a:lnTo>
                      <a:lnTo>
                        <a:pt x="693" y="216"/>
                      </a:lnTo>
                      <a:lnTo>
                        <a:pt x="686" y="222"/>
                      </a:lnTo>
                      <a:lnTo>
                        <a:pt x="679" y="225"/>
                      </a:lnTo>
                      <a:lnTo>
                        <a:pt x="672" y="229"/>
                      </a:lnTo>
                      <a:lnTo>
                        <a:pt x="666" y="231"/>
                      </a:lnTo>
                      <a:lnTo>
                        <a:pt x="660" y="233"/>
                      </a:lnTo>
                      <a:lnTo>
                        <a:pt x="654" y="233"/>
                      </a:lnTo>
                      <a:lnTo>
                        <a:pt x="645" y="231"/>
                      </a:lnTo>
                      <a:lnTo>
                        <a:pt x="639" y="223"/>
                      </a:lnTo>
                      <a:lnTo>
                        <a:pt x="637" y="214"/>
                      </a:lnTo>
                      <a:lnTo>
                        <a:pt x="640" y="203"/>
                      </a:lnTo>
                      <a:lnTo>
                        <a:pt x="641" y="200"/>
                      </a:lnTo>
                      <a:lnTo>
                        <a:pt x="639" y="198"/>
                      </a:lnTo>
                      <a:lnTo>
                        <a:pt x="633" y="198"/>
                      </a:lnTo>
                      <a:lnTo>
                        <a:pt x="625" y="198"/>
                      </a:lnTo>
                      <a:lnTo>
                        <a:pt x="618" y="200"/>
                      </a:lnTo>
                      <a:lnTo>
                        <a:pt x="611" y="203"/>
                      </a:lnTo>
                      <a:lnTo>
                        <a:pt x="608" y="207"/>
                      </a:lnTo>
                      <a:lnTo>
                        <a:pt x="608" y="210"/>
                      </a:lnTo>
                      <a:lnTo>
                        <a:pt x="613" y="219"/>
                      </a:lnTo>
                      <a:lnTo>
                        <a:pt x="614" y="231"/>
                      </a:lnTo>
                      <a:lnTo>
                        <a:pt x="610" y="246"/>
                      </a:lnTo>
                      <a:lnTo>
                        <a:pt x="601" y="262"/>
                      </a:lnTo>
                      <a:lnTo>
                        <a:pt x="594" y="270"/>
                      </a:lnTo>
                      <a:lnTo>
                        <a:pt x="588" y="276"/>
                      </a:lnTo>
                      <a:lnTo>
                        <a:pt x="580" y="280"/>
                      </a:lnTo>
                      <a:lnTo>
                        <a:pt x="573" y="284"/>
                      </a:lnTo>
                      <a:lnTo>
                        <a:pt x="567" y="286"/>
                      </a:lnTo>
                      <a:lnTo>
                        <a:pt x="558" y="287"/>
                      </a:lnTo>
                      <a:lnTo>
                        <a:pt x="553" y="289"/>
                      </a:lnTo>
                      <a:lnTo>
                        <a:pt x="546" y="289"/>
                      </a:lnTo>
                      <a:lnTo>
                        <a:pt x="537" y="293"/>
                      </a:lnTo>
                      <a:lnTo>
                        <a:pt x="533" y="302"/>
                      </a:lnTo>
                      <a:lnTo>
                        <a:pt x="533" y="313"/>
                      </a:lnTo>
                      <a:lnTo>
                        <a:pt x="533" y="317"/>
                      </a:lnTo>
                      <a:lnTo>
                        <a:pt x="532" y="317"/>
                      </a:lnTo>
                      <a:lnTo>
                        <a:pt x="528" y="316"/>
                      </a:lnTo>
                      <a:lnTo>
                        <a:pt x="524" y="314"/>
                      </a:lnTo>
                      <a:lnTo>
                        <a:pt x="518" y="313"/>
                      </a:lnTo>
                      <a:lnTo>
                        <a:pt x="511" y="310"/>
                      </a:lnTo>
                      <a:lnTo>
                        <a:pt x="505" y="308"/>
                      </a:lnTo>
                      <a:lnTo>
                        <a:pt x="500" y="306"/>
                      </a:lnTo>
                      <a:lnTo>
                        <a:pt x="495" y="305"/>
                      </a:lnTo>
                      <a:lnTo>
                        <a:pt x="489" y="308"/>
                      </a:lnTo>
                      <a:lnTo>
                        <a:pt x="487" y="321"/>
                      </a:lnTo>
                      <a:lnTo>
                        <a:pt x="482" y="336"/>
                      </a:lnTo>
                      <a:lnTo>
                        <a:pt x="472" y="347"/>
                      </a:lnTo>
                      <a:lnTo>
                        <a:pt x="466" y="350"/>
                      </a:lnTo>
                      <a:lnTo>
                        <a:pt x="462" y="350"/>
                      </a:lnTo>
                      <a:lnTo>
                        <a:pt x="458" y="348"/>
                      </a:lnTo>
                      <a:lnTo>
                        <a:pt x="455" y="346"/>
                      </a:lnTo>
                      <a:lnTo>
                        <a:pt x="451" y="344"/>
                      </a:lnTo>
                      <a:lnTo>
                        <a:pt x="448" y="340"/>
                      </a:lnTo>
                      <a:lnTo>
                        <a:pt x="441" y="337"/>
                      </a:lnTo>
                      <a:lnTo>
                        <a:pt x="433" y="335"/>
                      </a:lnTo>
                      <a:lnTo>
                        <a:pt x="420" y="331"/>
                      </a:lnTo>
                      <a:lnTo>
                        <a:pt x="417" y="332"/>
                      </a:lnTo>
                      <a:lnTo>
                        <a:pt x="418" y="336"/>
                      </a:lnTo>
                      <a:lnTo>
                        <a:pt x="417" y="344"/>
                      </a:lnTo>
                      <a:lnTo>
                        <a:pt x="411" y="351"/>
                      </a:lnTo>
                      <a:lnTo>
                        <a:pt x="405" y="354"/>
                      </a:lnTo>
                      <a:lnTo>
                        <a:pt x="398" y="355"/>
                      </a:lnTo>
                      <a:lnTo>
                        <a:pt x="390" y="354"/>
                      </a:lnTo>
                      <a:lnTo>
                        <a:pt x="386" y="353"/>
                      </a:lnTo>
                      <a:lnTo>
                        <a:pt x="380" y="353"/>
                      </a:lnTo>
                      <a:lnTo>
                        <a:pt x="375" y="353"/>
                      </a:lnTo>
                      <a:lnTo>
                        <a:pt x="368" y="354"/>
                      </a:lnTo>
                      <a:lnTo>
                        <a:pt x="361" y="355"/>
                      </a:lnTo>
                      <a:lnTo>
                        <a:pt x="355" y="358"/>
                      </a:lnTo>
                      <a:lnTo>
                        <a:pt x="345" y="360"/>
                      </a:lnTo>
                      <a:lnTo>
                        <a:pt x="335" y="363"/>
                      </a:lnTo>
                      <a:lnTo>
                        <a:pt x="325" y="368"/>
                      </a:lnTo>
                      <a:lnTo>
                        <a:pt x="315" y="373"/>
                      </a:lnTo>
                      <a:lnTo>
                        <a:pt x="307" y="378"/>
                      </a:lnTo>
                      <a:lnTo>
                        <a:pt x="300" y="383"/>
                      </a:lnTo>
                      <a:lnTo>
                        <a:pt x="293" y="389"/>
                      </a:lnTo>
                      <a:lnTo>
                        <a:pt x="288" y="392"/>
                      </a:lnTo>
                      <a:lnTo>
                        <a:pt x="282" y="395"/>
                      </a:lnTo>
                      <a:lnTo>
                        <a:pt x="276" y="396"/>
                      </a:lnTo>
                      <a:lnTo>
                        <a:pt x="265" y="397"/>
                      </a:lnTo>
                      <a:lnTo>
                        <a:pt x="254" y="397"/>
                      </a:lnTo>
                      <a:lnTo>
                        <a:pt x="250" y="395"/>
                      </a:lnTo>
                      <a:lnTo>
                        <a:pt x="250" y="386"/>
                      </a:lnTo>
                      <a:lnTo>
                        <a:pt x="249" y="380"/>
                      </a:lnTo>
                      <a:lnTo>
                        <a:pt x="240" y="378"/>
                      </a:lnTo>
                      <a:lnTo>
                        <a:pt x="231" y="381"/>
                      </a:lnTo>
                      <a:lnTo>
                        <a:pt x="227" y="383"/>
                      </a:lnTo>
                      <a:lnTo>
                        <a:pt x="234" y="363"/>
                      </a:lnTo>
                      <a:lnTo>
                        <a:pt x="230" y="365"/>
                      </a:lnTo>
                      <a:lnTo>
                        <a:pt x="221" y="368"/>
                      </a:lnTo>
                      <a:lnTo>
                        <a:pt x="211" y="372"/>
                      </a:lnTo>
                      <a:lnTo>
                        <a:pt x="201" y="376"/>
                      </a:lnTo>
                      <a:lnTo>
                        <a:pt x="197" y="378"/>
                      </a:lnTo>
                      <a:lnTo>
                        <a:pt x="192" y="380"/>
                      </a:lnTo>
                      <a:lnTo>
                        <a:pt x="187" y="381"/>
                      </a:lnTo>
                      <a:lnTo>
                        <a:pt x="183" y="381"/>
                      </a:lnTo>
                      <a:lnTo>
                        <a:pt x="178" y="381"/>
                      </a:lnTo>
                      <a:lnTo>
                        <a:pt x="174" y="380"/>
                      </a:lnTo>
                      <a:lnTo>
                        <a:pt x="169" y="377"/>
                      </a:lnTo>
                      <a:lnTo>
                        <a:pt x="166" y="374"/>
                      </a:lnTo>
                      <a:lnTo>
                        <a:pt x="159" y="369"/>
                      </a:lnTo>
                      <a:lnTo>
                        <a:pt x="153" y="370"/>
                      </a:lnTo>
                      <a:lnTo>
                        <a:pt x="147" y="376"/>
                      </a:lnTo>
                      <a:lnTo>
                        <a:pt x="139" y="386"/>
                      </a:lnTo>
                      <a:lnTo>
                        <a:pt x="138" y="388"/>
                      </a:lnTo>
                      <a:lnTo>
                        <a:pt x="137" y="389"/>
                      </a:lnTo>
                      <a:lnTo>
                        <a:pt x="136" y="390"/>
                      </a:lnTo>
                      <a:lnTo>
                        <a:pt x="134" y="391"/>
                      </a:lnTo>
                      <a:lnTo>
                        <a:pt x="132" y="393"/>
                      </a:lnTo>
                      <a:lnTo>
                        <a:pt x="128" y="397"/>
                      </a:lnTo>
                      <a:lnTo>
                        <a:pt x="121" y="401"/>
                      </a:lnTo>
                      <a:lnTo>
                        <a:pt x="110" y="408"/>
                      </a:lnTo>
                      <a:lnTo>
                        <a:pt x="98" y="415"/>
                      </a:lnTo>
                      <a:lnTo>
                        <a:pt x="85" y="421"/>
                      </a:lnTo>
                      <a:lnTo>
                        <a:pt x="73" y="426"/>
                      </a:lnTo>
                      <a:lnTo>
                        <a:pt x="61" y="430"/>
                      </a:lnTo>
                      <a:lnTo>
                        <a:pt x="50" y="435"/>
                      </a:lnTo>
                      <a:lnTo>
                        <a:pt x="40" y="439"/>
                      </a:lnTo>
                      <a:lnTo>
                        <a:pt x="32" y="444"/>
                      </a:lnTo>
                      <a:lnTo>
                        <a:pt x="25" y="450"/>
                      </a:lnTo>
                      <a:lnTo>
                        <a:pt x="15" y="461"/>
                      </a:lnTo>
                      <a:lnTo>
                        <a:pt x="7" y="469"/>
                      </a:lnTo>
                      <a:lnTo>
                        <a:pt x="1" y="475"/>
                      </a:lnTo>
                      <a:lnTo>
                        <a:pt x="0" y="476"/>
                      </a:lnTo>
                      <a:lnTo>
                        <a:pt x="1" y="475"/>
                      </a:lnTo>
                      <a:lnTo>
                        <a:pt x="4" y="474"/>
                      </a:lnTo>
                      <a:lnTo>
                        <a:pt x="10" y="471"/>
                      </a:lnTo>
                      <a:lnTo>
                        <a:pt x="17" y="468"/>
                      </a:lnTo>
                      <a:lnTo>
                        <a:pt x="26" y="465"/>
                      </a:lnTo>
                      <a:lnTo>
                        <a:pt x="35" y="461"/>
                      </a:lnTo>
                      <a:lnTo>
                        <a:pt x="45" y="459"/>
                      </a:lnTo>
                      <a:lnTo>
                        <a:pt x="55" y="457"/>
                      </a:lnTo>
                      <a:lnTo>
                        <a:pt x="64" y="454"/>
                      </a:lnTo>
                      <a:lnTo>
                        <a:pt x="72" y="451"/>
                      </a:lnTo>
                      <a:lnTo>
                        <a:pt x="78" y="448"/>
                      </a:lnTo>
                      <a:lnTo>
                        <a:pt x="84" y="445"/>
                      </a:lnTo>
                      <a:lnTo>
                        <a:pt x="86" y="443"/>
                      </a:lnTo>
                      <a:lnTo>
                        <a:pt x="87" y="444"/>
                      </a:lnTo>
                      <a:lnTo>
                        <a:pt x="85" y="446"/>
                      </a:lnTo>
                      <a:lnTo>
                        <a:pt x="80" y="453"/>
                      </a:lnTo>
                      <a:lnTo>
                        <a:pt x="73" y="461"/>
                      </a:lnTo>
                      <a:lnTo>
                        <a:pt x="65" y="468"/>
                      </a:lnTo>
                      <a:lnTo>
                        <a:pt x="57" y="475"/>
                      </a:lnTo>
                      <a:lnTo>
                        <a:pt x="49" y="481"/>
                      </a:lnTo>
                      <a:lnTo>
                        <a:pt x="40" y="486"/>
                      </a:lnTo>
                      <a:lnTo>
                        <a:pt x="33" y="489"/>
                      </a:lnTo>
                      <a:lnTo>
                        <a:pt x="26" y="494"/>
                      </a:lnTo>
                      <a:lnTo>
                        <a:pt x="22" y="496"/>
                      </a:lnTo>
                      <a:lnTo>
                        <a:pt x="15" y="503"/>
                      </a:lnTo>
                      <a:lnTo>
                        <a:pt x="10" y="510"/>
                      </a:lnTo>
                      <a:lnTo>
                        <a:pt x="7" y="517"/>
                      </a:lnTo>
                      <a:lnTo>
                        <a:pt x="5" y="519"/>
                      </a:lnTo>
                      <a:lnTo>
                        <a:pt x="7" y="519"/>
                      </a:lnTo>
                      <a:lnTo>
                        <a:pt x="9" y="519"/>
                      </a:lnTo>
                      <a:lnTo>
                        <a:pt x="14" y="519"/>
                      </a:lnTo>
                      <a:lnTo>
                        <a:pt x="18" y="519"/>
                      </a:lnTo>
                      <a:lnTo>
                        <a:pt x="26" y="518"/>
                      </a:lnTo>
                      <a:lnTo>
                        <a:pt x="34" y="516"/>
                      </a:lnTo>
                      <a:lnTo>
                        <a:pt x="42" y="512"/>
                      </a:lnTo>
                      <a:lnTo>
                        <a:pt x="48" y="506"/>
                      </a:lnTo>
                      <a:lnTo>
                        <a:pt x="56" y="496"/>
                      </a:lnTo>
                      <a:lnTo>
                        <a:pt x="62" y="489"/>
                      </a:lnTo>
                      <a:lnTo>
                        <a:pt x="68" y="488"/>
                      </a:lnTo>
                      <a:lnTo>
                        <a:pt x="75" y="492"/>
                      </a:lnTo>
                      <a:lnTo>
                        <a:pt x="78" y="496"/>
                      </a:lnTo>
                      <a:lnTo>
                        <a:pt x="83" y="498"/>
                      </a:lnTo>
                      <a:lnTo>
                        <a:pt x="87" y="499"/>
                      </a:lnTo>
                      <a:lnTo>
                        <a:pt x="92" y="501"/>
                      </a:lnTo>
                      <a:lnTo>
                        <a:pt x="96" y="501"/>
                      </a:lnTo>
                      <a:lnTo>
                        <a:pt x="101" y="499"/>
                      </a:lnTo>
                      <a:lnTo>
                        <a:pt x="106" y="498"/>
                      </a:lnTo>
                      <a:lnTo>
                        <a:pt x="110" y="496"/>
                      </a:lnTo>
                      <a:lnTo>
                        <a:pt x="119" y="491"/>
                      </a:lnTo>
                      <a:lnTo>
                        <a:pt x="130" y="487"/>
                      </a:lnTo>
                      <a:lnTo>
                        <a:pt x="139" y="484"/>
                      </a:lnTo>
                      <a:lnTo>
                        <a:pt x="143" y="483"/>
                      </a:lnTo>
                      <a:lnTo>
                        <a:pt x="136" y="503"/>
                      </a:lnTo>
                      <a:lnTo>
                        <a:pt x="140" y="501"/>
                      </a:lnTo>
                      <a:lnTo>
                        <a:pt x="149" y="498"/>
                      </a:lnTo>
                      <a:lnTo>
                        <a:pt x="158" y="498"/>
                      </a:lnTo>
                      <a:lnTo>
                        <a:pt x="159" y="506"/>
                      </a:lnTo>
                      <a:lnTo>
                        <a:pt x="158" y="511"/>
                      </a:lnTo>
                      <a:lnTo>
                        <a:pt x="158" y="514"/>
                      </a:lnTo>
                      <a:lnTo>
                        <a:pt x="160" y="517"/>
                      </a:lnTo>
                      <a:lnTo>
                        <a:pt x="163" y="517"/>
                      </a:lnTo>
                      <a:lnTo>
                        <a:pt x="168" y="517"/>
                      </a:lnTo>
                      <a:lnTo>
                        <a:pt x="174" y="517"/>
                      </a:lnTo>
                      <a:lnTo>
                        <a:pt x="179" y="516"/>
                      </a:lnTo>
                      <a:lnTo>
                        <a:pt x="185" y="516"/>
                      </a:lnTo>
                      <a:lnTo>
                        <a:pt x="191" y="514"/>
                      </a:lnTo>
                      <a:lnTo>
                        <a:pt x="197" y="512"/>
                      </a:lnTo>
                      <a:lnTo>
                        <a:pt x="202" y="507"/>
                      </a:lnTo>
                      <a:lnTo>
                        <a:pt x="209" y="503"/>
                      </a:lnTo>
                      <a:lnTo>
                        <a:pt x="216" y="497"/>
                      </a:lnTo>
                      <a:lnTo>
                        <a:pt x="224" y="492"/>
                      </a:lnTo>
                      <a:lnTo>
                        <a:pt x="234" y="487"/>
                      </a:lnTo>
                      <a:lnTo>
                        <a:pt x="244" y="483"/>
                      </a:lnTo>
                      <a:lnTo>
                        <a:pt x="254" y="480"/>
                      </a:lnTo>
                      <a:lnTo>
                        <a:pt x="264" y="476"/>
                      </a:lnTo>
                      <a:lnTo>
                        <a:pt x="270" y="474"/>
                      </a:lnTo>
                      <a:lnTo>
                        <a:pt x="277" y="473"/>
                      </a:lnTo>
                      <a:lnTo>
                        <a:pt x="284" y="472"/>
                      </a:lnTo>
                      <a:lnTo>
                        <a:pt x="289" y="472"/>
                      </a:lnTo>
                      <a:lnTo>
                        <a:pt x="295" y="472"/>
                      </a:lnTo>
                      <a:lnTo>
                        <a:pt x="299" y="473"/>
                      </a:lnTo>
                      <a:lnTo>
                        <a:pt x="307" y="475"/>
                      </a:lnTo>
                      <a:lnTo>
                        <a:pt x="314" y="474"/>
                      </a:lnTo>
                      <a:lnTo>
                        <a:pt x="320" y="471"/>
                      </a:lnTo>
                      <a:lnTo>
                        <a:pt x="326" y="464"/>
                      </a:lnTo>
                      <a:lnTo>
                        <a:pt x="327" y="456"/>
                      </a:lnTo>
                      <a:lnTo>
                        <a:pt x="326" y="451"/>
                      </a:lnTo>
                      <a:lnTo>
                        <a:pt x="329" y="451"/>
                      </a:lnTo>
                      <a:lnTo>
                        <a:pt x="342" y="453"/>
                      </a:lnTo>
                      <a:lnTo>
                        <a:pt x="353" y="458"/>
                      </a:lnTo>
                      <a:lnTo>
                        <a:pt x="360" y="463"/>
                      </a:lnTo>
                      <a:lnTo>
                        <a:pt x="365" y="467"/>
                      </a:lnTo>
                      <a:lnTo>
                        <a:pt x="369" y="469"/>
                      </a:lnTo>
                      <a:lnTo>
                        <a:pt x="372" y="469"/>
                      </a:lnTo>
                      <a:lnTo>
                        <a:pt x="375" y="469"/>
                      </a:lnTo>
                      <a:lnTo>
                        <a:pt x="378" y="468"/>
                      </a:lnTo>
                      <a:lnTo>
                        <a:pt x="381" y="467"/>
                      </a:lnTo>
                      <a:lnTo>
                        <a:pt x="391" y="456"/>
                      </a:lnTo>
                      <a:lnTo>
                        <a:pt x="396" y="441"/>
                      </a:lnTo>
                      <a:lnTo>
                        <a:pt x="398" y="428"/>
                      </a:lnTo>
                      <a:lnTo>
                        <a:pt x="404" y="425"/>
                      </a:lnTo>
                      <a:lnTo>
                        <a:pt x="409" y="426"/>
                      </a:lnTo>
                      <a:lnTo>
                        <a:pt x="414" y="428"/>
                      </a:lnTo>
                      <a:lnTo>
                        <a:pt x="420" y="430"/>
                      </a:lnTo>
                      <a:lnTo>
                        <a:pt x="427" y="433"/>
                      </a:lnTo>
                      <a:lnTo>
                        <a:pt x="433" y="434"/>
                      </a:lnTo>
                      <a:lnTo>
                        <a:pt x="439" y="436"/>
                      </a:lnTo>
                      <a:lnTo>
                        <a:pt x="442" y="437"/>
                      </a:lnTo>
                      <a:lnTo>
                        <a:pt x="443" y="437"/>
                      </a:lnTo>
                      <a:lnTo>
                        <a:pt x="443" y="433"/>
                      </a:lnTo>
                      <a:lnTo>
                        <a:pt x="443" y="422"/>
                      </a:lnTo>
                      <a:lnTo>
                        <a:pt x="447" y="413"/>
                      </a:lnTo>
                      <a:lnTo>
                        <a:pt x="456" y="408"/>
                      </a:lnTo>
                      <a:lnTo>
                        <a:pt x="463" y="408"/>
                      </a:lnTo>
                      <a:lnTo>
                        <a:pt x="469" y="407"/>
                      </a:lnTo>
                      <a:lnTo>
                        <a:pt x="477" y="406"/>
                      </a:lnTo>
                      <a:lnTo>
                        <a:pt x="484" y="404"/>
                      </a:lnTo>
                      <a:lnTo>
                        <a:pt x="490" y="400"/>
                      </a:lnTo>
                      <a:lnTo>
                        <a:pt x="497" y="396"/>
                      </a:lnTo>
                      <a:lnTo>
                        <a:pt x="504" y="390"/>
                      </a:lnTo>
                      <a:lnTo>
                        <a:pt x="510" y="382"/>
                      </a:lnTo>
                      <a:lnTo>
                        <a:pt x="519" y="366"/>
                      </a:lnTo>
                      <a:lnTo>
                        <a:pt x="522" y="351"/>
                      </a:lnTo>
                      <a:lnTo>
                        <a:pt x="520" y="339"/>
                      </a:lnTo>
                      <a:lnTo>
                        <a:pt x="517" y="330"/>
                      </a:lnTo>
                      <a:lnTo>
                        <a:pt x="517" y="327"/>
                      </a:lnTo>
                      <a:lnTo>
                        <a:pt x="520" y="323"/>
                      </a:lnTo>
                      <a:lnTo>
                        <a:pt x="527" y="320"/>
                      </a:lnTo>
                      <a:lnTo>
                        <a:pt x="534" y="317"/>
                      </a:lnTo>
                      <a:lnTo>
                        <a:pt x="542" y="317"/>
                      </a:lnTo>
                      <a:lnTo>
                        <a:pt x="548" y="317"/>
                      </a:lnTo>
                      <a:lnTo>
                        <a:pt x="550" y="320"/>
                      </a:lnTo>
                      <a:lnTo>
                        <a:pt x="549" y="323"/>
                      </a:lnTo>
                      <a:lnTo>
                        <a:pt x="546" y="333"/>
                      </a:lnTo>
                      <a:lnTo>
                        <a:pt x="547" y="343"/>
                      </a:lnTo>
                      <a:lnTo>
                        <a:pt x="554" y="350"/>
                      </a:lnTo>
                      <a:lnTo>
                        <a:pt x="562" y="353"/>
                      </a:lnTo>
                      <a:lnTo>
                        <a:pt x="568" y="353"/>
                      </a:lnTo>
                      <a:lnTo>
                        <a:pt x="575" y="351"/>
                      </a:lnTo>
                      <a:lnTo>
                        <a:pt x="581" y="348"/>
                      </a:lnTo>
                      <a:lnTo>
                        <a:pt x="588" y="345"/>
                      </a:lnTo>
                      <a:lnTo>
                        <a:pt x="595" y="342"/>
                      </a:lnTo>
                      <a:lnTo>
                        <a:pt x="602" y="336"/>
                      </a:lnTo>
                      <a:lnTo>
                        <a:pt x="609" y="330"/>
                      </a:lnTo>
                      <a:lnTo>
                        <a:pt x="615" y="323"/>
                      </a:lnTo>
                      <a:lnTo>
                        <a:pt x="622" y="313"/>
                      </a:lnTo>
                      <a:lnTo>
                        <a:pt x="626" y="310"/>
                      </a:lnTo>
                      <a:lnTo>
                        <a:pt x="632" y="309"/>
                      </a:lnTo>
                      <a:lnTo>
                        <a:pt x="644" y="307"/>
                      </a:lnTo>
                      <a:lnTo>
                        <a:pt x="654" y="304"/>
                      </a:lnTo>
                      <a:lnTo>
                        <a:pt x="658" y="301"/>
                      </a:lnTo>
                      <a:lnTo>
                        <a:pt x="659" y="298"/>
                      </a:lnTo>
                      <a:lnTo>
                        <a:pt x="658" y="291"/>
                      </a:lnTo>
                      <a:lnTo>
                        <a:pt x="660" y="280"/>
                      </a:lnTo>
                      <a:lnTo>
                        <a:pt x="666" y="272"/>
                      </a:lnTo>
                      <a:lnTo>
                        <a:pt x="675" y="268"/>
                      </a:lnTo>
                      <a:lnTo>
                        <a:pt x="690" y="271"/>
                      </a:lnTo>
                      <a:lnTo>
                        <a:pt x="698" y="274"/>
                      </a:lnTo>
                      <a:lnTo>
                        <a:pt x="706" y="272"/>
                      </a:lnTo>
                      <a:lnTo>
                        <a:pt x="714" y="270"/>
                      </a:lnTo>
                      <a:lnTo>
                        <a:pt x="722" y="265"/>
                      </a:lnTo>
                      <a:lnTo>
                        <a:pt x="729" y="261"/>
                      </a:lnTo>
                      <a:lnTo>
                        <a:pt x="736" y="256"/>
                      </a:lnTo>
                      <a:lnTo>
                        <a:pt x="743" y="252"/>
                      </a:lnTo>
                      <a:lnTo>
                        <a:pt x="749" y="248"/>
                      </a:lnTo>
                      <a:lnTo>
                        <a:pt x="754" y="246"/>
                      </a:lnTo>
                      <a:lnTo>
                        <a:pt x="761" y="242"/>
                      </a:lnTo>
                      <a:lnTo>
                        <a:pt x="766" y="239"/>
                      </a:lnTo>
                      <a:lnTo>
                        <a:pt x="770" y="234"/>
                      </a:lnTo>
                      <a:lnTo>
                        <a:pt x="774" y="231"/>
                      </a:lnTo>
                      <a:lnTo>
                        <a:pt x="775" y="227"/>
                      </a:lnTo>
                      <a:lnTo>
                        <a:pt x="775" y="224"/>
                      </a:lnTo>
                      <a:lnTo>
                        <a:pt x="772" y="222"/>
                      </a:lnTo>
                      <a:lnTo>
                        <a:pt x="766" y="218"/>
                      </a:lnTo>
                      <a:lnTo>
                        <a:pt x="760" y="215"/>
                      </a:lnTo>
                      <a:lnTo>
                        <a:pt x="755" y="209"/>
                      </a:lnTo>
                      <a:lnTo>
                        <a:pt x="751" y="203"/>
                      </a:lnTo>
                      <a:lnTo>
                        <a:pt x="749" y="199"/>
                      </a:lnTo>
                      <a:lnTo>
                        <a:pt x="749" y="195"/>
                      </a:lnTo>
                      <a:lnTo>
                        <a:pt x="752" y="193"/>
                      </a:lnTo>
                      <a:lnTo>
                        <a:pt x="758" y="193"/>
                      </a:lnTo>
                      <a:lnTo>
                        <a:pt x="768" y="193"/>
                      </a:lnTo>
                      <a:lnTo>
                        <a:pt x="780" y="189"/>
                      </a:lnTo>
                      <a:lnTo>
                        <a:pt x="793" y="184"/>
                      </a:lnTo>
                      <a:lnTo>
                        <a:pt x="808" y="178"/>
                      </a:lnTo>
                      <a:lnTo>
                        <a:pt x="822" y="172"/>
                      </a:lnTo>
                      <a:lnTo>
                        <a:pt x="835" y="168"/>
                      </a:lnTo>
                      <a:lnTo>
                        <a:pt x="846" y="165"/>
                      </a:lnTo>
                      <a:lnTo>
                        <a:pt x="856" y="166"/>
                      </a:lnTo>
                      <a:lnTo>
                        <a:pt x="864" y="169"/>
                      </a:lnTo>
                      <a:lnTo>
                        <a:pt x="872" y="169"/>
                      </a:lnTo>
                      <a:lnTo>
                        <a:pt x="880" y="169"/>
                      </a:lnTo>
                      <a:lnTo>
                        <a:pt x="889" y="168"/>
                      </a:lnTo>
                      <a:lnTo>
                        <a:pt x="897" y="166"/>
                      </a:lnTo>
                      <a:lnTo>
                        <a:pt x="905" y="164"/>
                      </a:lnTo>
                      <a:lnTo>
                        <a:pt x="913" y="162"/>
                      </a:lnTo>
                      <a:lnTo>
                        <a:pt x="921" y="159"/>
                      </a:lnTo>
                      <a:lnTo>
                        <a:pt x="933" y="159"/>
                      </a:lnTo>
                      <a:lnTo>
                        <a:pt x="940" y="163"/>
                      </a:lnTo>
                      <a:lnTo>
                        <a:pt x="944" y="166"/>
                      </a:lnTo>
                      <a:lnTo>
                        <a:pt x="950" y="163"/>
                      </a:lnTo>
                      <a:lnTo>
                        <a:pt x="956" y="156"/>
                      </a:lnTo>
                      <a:lnTo>
                        <a:pt x="961" y="148"/>
                      </a:lnTo>
                      <a:lnTo>
                        <a:pt x="963" y="141"/>
                      </a:lnTo>
                      <a:lnTo>
                        <a:pt x="967" y="134"/>
                      </a:lnTo>
                      <a:lnTo>
                        <a:pt x="973" y="128"/>
                      </a:lnTo>
                      <a:lnTo>
                        <a:pt x="980" y="127"/>
                      </a:lnTo>
                      <a:lnTo>
                        <a:pt x="986" y="132"/>
                      </a:lnTo>
                      <a:lnTo>
                        <a:pt x="987" y="143"/>
                      </a:lnTo>
                      <a:lnTo>
                        <a:pt x="988" y="154"/>
                      </a:lnTo>
                      <a:lnTo>
                        <a:pt x="993" y="157"/>
                      </a:lnTo>
                      <a:lnTo>
                        <a:pt x="1001" y="156"/>
                      </a:lnTo>
                      <a:lnTo>
                        <a:pt x="1009" y="150"/>
                      </a:lnTo>
                      <a:lnTo>
                        <a:pt x="1015" y="139"/>
                      </a:lnTo>
                      <a:lnTo>
                        <a:pt x="1020" y="126"/>
                      </a:lnTo>
                      <a:lnTo>
                        <a:pt x="1026" y="119"/>
                      </a:lnTo>
                      <a:lnTo>
                        <a:pt x="1035" y="127"/>
                      </a:lnTo>
                      <a:lnTo>
                        <a:pt x="1041" y="133"/>
                      </a:lnTo>
                      <a:lnTo>
                        <a:pt x="1047" y="135"/>
                      </a:lnTo>
                      <a:lnTo>
                        <a:pt x="1054" y="135"/>
                      </a:lnTo>
                      <a:lnTo>
                        <a:pt x="1060" y="133"/>
                      </a:lnTo>
                      <a:lnTo>
                        <a:pt x="1065" y="131"/>
                      </a:lnTo>
                      <a:lnTo>
                        <a:pt x="1071" y="130"/>
                      </a:lnTo>
                      <a:lnTo>
                        <a:pt x="1076" y="131"/>
                      </a:lnTo>
                      <a:lnTo>
                        <a:pt x="1081" y="134"/>
                      </a:lnTo>
                      <a:lnTo>
                        <a:pt x="1086" y="139"/>
                      </a:lnTo>
                      <a:lnTo>
                        <a:pt x="1091" y="142"/>
                      </a:lnTo>
                      <a:lnTo>
                        <a:pt x="1096" y="143"/>
                      </a:lnTo>
                      <a:lnTo>
                        <a:pt x="1102" y="143"/>
                      </a:lnTo>
                      <a:lnTo>
                        <a:pt x="1108" y="143"/>
                      </a:lnTo>
                      <a:lnTo>
                        <a:pt x="1115" y="142"/>
                      </a:lnTo>
                      <a:lnTo>
                        <a:pt x="1122" y="142"/>
                      </a:lnTo>
                      <a:lnTo>
                        <a:pt x="1130" y="143"/>
                      </a:lnTo>
                      <a:lnTo>
                        <a:pt x="1139" y="145"/>
                      </a:lnTo>
                      <a:lnTo>
                        <a:pt x="1148" y="147"/>
                      </a:lnTo>
                      <a:lnTo>
                        <a:pt x="1158" y="148"/>
                      </a:lnTo>
                      <a:lnTo>
                        <a:pt x="1166" y="149"/>
                      </a:lnTo>
                      <a:lnTo>
                        <a:pt x="1171" y="148"/>
                      </a:lnTo>
                      <a:lnTo>
                        <a:pt x="1176" y="143"/>
                      </a:lnTo>
                      <a:lnTo>
                        <a:pt x="1177" y="138"/>
                      </a:lnTo>
                      <a:lnTo>
                        <a:pt x="1176" y="127"/>
                      </a:lnTo>
                      <a:lnTo>
                        <a:pt x="1171" y="109"/>
                      </a:lnTo>
                      <a:lnTo>
                        <a:pt x="1168" y="98"/>
                      </a:lnTo>
                      <a:lnTo>
                        <a:pt x="1164" y="91"/>
                      </a:lnTo>
                      <a:lnTo>
                        <a:pt x="1156" y="81"/>
                      </a:lnTo>
                      <a:lnTo>
                        <a:pt x="1149" y="75"/>
                      </a:lnTo>
                      <a:lnTo>
                        <a:pt x="1143" y="68"/>
                      </a:lnTo>
                      <a:lnTo>
                        <a:pt x="1136" y="63"/>
                      </a:lnTo>
                      <a:lnTo>
                        <a:pt x="1130" y="57"/>
                      </a:lnTo>
                      <a:lnTo>
                        <a:pt x="1126" y="52"/>
                      </a:lnTo>
                      <a:lnTo>
                        <a:pt x="1126" y="49"/>
                      </a:lnTo>
                      <a:lnTo>
                        <a:pt x="1131" y="47"/>
                      </a:lnTo>
                      <a:lnTo>
                        <a:pt x="1140" y="45"/>
                      </a:lnTo>
                      <a:lnTo>
                        <a:pt x="1159" y="44"/>
                      </a:lnTo>
                      <a:lnTo>
                        <a:pt x="1169" y="42"/>
                      </a:lnTo>
                      <a:lnTo>
                        <a:pt x="1172" y="37"/>
                      </a:lnTo>
                      <a:lnTo>
                        <a:pt x="1172" y="29"/>
                      </a:lnTo>
                      <a:lnTo>
                        <a:pt x="1172" y="26"/>
                      </a:lnTo>
                      <a:lnTo>
                        <a:pt x="1172" y="22"/>
                      </a:lnTo>
                      <a:lnTo>
                        <a:pt x="1172" y="19"/>
                      </a:lnTo>
                      <a:lnTo>
                        <a:pt x="1172" y="14"/>
                      </a:lnTo>
                      <a:lnTo>
                        <a:pt x="1167" y="11"/>
                      </a:lnTo>
                      <a:lnTo>
                        <a:pt x="1162" y="10"/>
                      </a:lnTo>
                      <a:lnTo>
                        <a:pt x="1156" y="11"/>
                      </a:lnTo>
                      <a:lnTo>
                        <a:pt x="1151" y="13"/>
                      </a:lnTo>
                      <a:lnTo>
                        <a:pt x="1145" y="15"/>
                      </a:lnTo>
                      <a:lnTo>
                        <a:pt x="1138" y="15"/>
                      </a:lnTo>
                      <a:lnTo>
                        <a:pt x="1132" y="13"/>
                      </a:lnTo>
                      <a:lnTo>
                        <a:pt x="1126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4" name="Freeform 42"/>
                <p:cNvSpPr>
                  <a:spLocks/>
                </p:cNvSpPr>
                <p:nvPr/>
              </p:nvSpPr>
              <p:spPr bwMode="auto">
                <a:xfrm>
                  <a:off x="654050" y="3681413"/>
                  <a:ext cx="153987" cy="79375"/>
                </a:xfrm>
                <a:custGeom>
                  <a:avLst/>
                  <a:gdLst>
                    <a:gd name="T0" fmla="*/ 2147483647 w 195"/>
                    <a:gd name="T1" fmla="*/ 2147483647 h 99"/>
                    <a:gd name="T2" fmla="*/ 2147483647 w 195"/>
                    <a:gd name="T3" fmla="*/ 2147483647 h 99"/>
                    <a:gd name="T4" fmla="*/ 2147483647 w 195"/>
                    <a:gd name="T5" fmla="*/ 2147483647 h 99"/>
                    <a:gd name="T6" fmla="*/ 2147483647 w 195"/>
                    <a:gd name="T7" fmla="*/ 2147483647 h 99"/>
                    <a:gd name="T8" fmla="*/ 2147483647 w 195"/>
                    <a:gd name="T9" fmla="*/ 2147483647 h 99"/>
                    <a:gd name="T10" fmla="*/ 2147483647 w 195"/>
                    <a:gd name="T11" fmla="*/ 2147483647 h 99"/>
                    <a:gd name="T12" fmla="*/ 2147483647 w 195"/>
                    <a:gd name="T13" fmla="*/ 2147483647 h 99"/>
                    <a:gd name="T14" fmla="*/ 2147483647 w 195"/>
                    <a:gd name="T15" fmla="*/ 2147483647 h 99"/>
                    <a:gd name="T16" fmla="*/ 2147483647 w 195"/>
                    <a:gd name="T17" fmla="*/ 2147483647 h 99"/>
                    <a:gd name="T18" fmla="*/ 2147483647 w 195"/>
                    <a:gd name="T19" fmla="*/ 2147483647 h 99"/>
                    <a:gd name="T20" fmla="*/ 2147483647 w 195"/>
                    <a:gd name="T21" fmla="*/ 2147483647 h 99"/>
                    <a:gd name="T22" fmla="*/ 2147483647 w 195"/>
                    <a:gd name="T23" fmla="*/ 1546009249 h 99"/>
                    <a:gd name="T24" fmla="*/ 2147483647 w 195"/>
                    <a:gd name="T25" fmla="*/ 2147483647 h 99"/>
                    <a:gd name="T26" fmla="*/ 2147483647 w 195"/>
                    <a:gd name="T27" fmla="*/ 2147483647 h 99"/>
                    <a:gd name="T28" fmla="*/ 2147483647 w 195"/>
                    <a:gd name="T29" fmla="*/ 2147483647 h 99"/>
                    <a:gd name="T30" fmla="*/ 2147483647 w 195"/>
                    <a:gd name="T31" fmla="*/ 2147483647 h 99"/>
                    <a:gd name="T32" fmla="*/ 2147483647 w 195"/>
                    <a:gd name="T33" fmla="*/ 1546009249 h 99"/>
                    <a:gd name="T34" fmla="*/ 2147483647 w 195"/>
                    <a:gd name="T35" fmla="*/ 0 h 99"/>
                    <a:gd name="T36" fmla="*/ 2147483647 w 195"/>
                    <a:gd name="T37" fmla="*/ 2147483647 h 99"/>
                    <a:gd name="T38" fmla="*/ 2147483647 w 195"/>
                    <a:gd name="T39" fmla="*/ 2147483647 h 99"/>
                    <a:gd name="T40" fmla="*/ 2147483647 w 195"/>
                    <a:gd name="T41" fmla="*/ 2147483647 h 99"/>
                    <a:gd name="T42" fmla="*/ 2147483647 w 195"/>
                    <a:gd name="T43" fmla="*/ 2147483647 h 99"/>
                    <a:gd name="T44" fmla="*/ 2147483647 w 195"/>
                    <a:gd name="T45" fmla="*/ 2147483647 h 99"/>
                    <a:gd name="T46" fmla="*/ 2147483647 w 195"/>
                    <a:gd name="T47" fmla="*/ 2147483647 h 99"/>
                    <a:gd name="T48" fmla="*/ 2147483647 w 195"/>
                    <a:gd name="T49" fmla="*/ 2147483647 h 99"/>
                    <a:gd name="T50" fmla="*/ 0 w 195"/>
                    <a:gd name="T51" fmla="*/ 2147483647 h 99"/>
                    <a:gd name="T52" fmla="*/ 2147483647 w 195"/>
                    <a:gd name="T53" fmla="*/ 2147483647 h 99"/>
                    <a:gd name="T54" fmla="*/ 2147483647 w 195"/>
                    <a:gd name="T55" fmla="*/ 2147483647 h 99"/>
                    <a:gd name="T56" fmla="*/ 2147483647 w 195"/>
                    <a:gd name="T57" fmla="*/ 2147483647 h 99"/>
                    <a:gd name="T58" fmla="*/ 2147483647 w 195"/>
                    <a:gd name="T59" fmla="*/ 2147483647 h 99"/>
                    <a:gd name="T60" fmla="*/ 2147483647 w 195"/>
                    <a:gd name="T61" fmla="*/ 2147483647 h 99"/>
                    <a:gd name="T62" fmla="*/ 2147483647 w 195"/>
                    <a:gd name="T63" fmla="*/ 2147483647 h 99"/>
                    <a:gd name="T64" fmla="*/ 2147483647 w 195"/>
                    <a:gd name="T65" fmla="*/ 2147483647 h 99"/>
                    <a:gd name="T66" fmla="*/ 2147483647 w 195"/>
                    <a:gd name="T67" fmla="*/ 2147483647 h 99"/>
                    <a:gd name="T68" fmla="*/ 2147483647 w 195"/>
                    <a:gd name="T69" fmla="*/ 2147483647 h 99"/>
                    <a:gd name="T70" fmla="*/ 2147483647 w 195"/>
                    <a:gd name="T71" fmla="*/ 2147483647 h 99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195"/>
                    <a:gd name="T109" fmla="*/ 0 h 99"/>
                    <a:gd name="T110" fmla="*/ 195 w 195"/>
                    <a:gd name="T111" fmla="*/ 99 h 99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195" h="99">
                      <a:moveTo>
                        <a:pt x="107" y="88"/>
                      </a:moveTo>
                      <a:lnTo>
                        <a:pt x="109" y="86"/>
                      </a:lnTo>
                      <a:lnTo>
                        <a:pt x="116" y="81"/>
                      </a:lnTo>
                      <a:lnTo>
                        <a:pt x="125" y="79"/>
                      </a:lnTo>
                      <a:lnTo>
                        <a:pt x="139" y="81"/>
                      </a:lnTo>
                      <a:lnTo>
                        <a:pt x="150" y="84"/>
                      </a:lnTo>
                      <a:lnTo>
                        <a:pt x="154" y="81"/>
                      </a:lnTo>
                      <a:lnTo>
                        <a:pt x="155" y="74"/>
                      </a:lnTo>
                      <a:lnTo>
                        <a:pt x="155" y="65"/>
                      </a:lnTo>
                      <a:lnTo>
                        <a:pt x="157" y="60"/>
                      </a:lnTo>
                      <a:lnTo>
                        <a:pt x="158" y="54"/>
                      </a:lnTo>
                      <a:lnTo>
                        <a:pt x="161" y="49"/>
                      </a:lnTo>
                      <a:lnTo>
                        <a:pt x="166" y="43"/>
                      </a:lnTo>
                      <a:lnTo>
                        <a:pt x="171" y="37"/>
                      </a:lnTo>
                      <a:lnTo>
                        <a:pt x="177" y="33"/>
                      </a:lnTo>
                      <a:lnTo>
                        <a:pt x="185" y="28"/>
                      </a:lnTo>
                      <a:lnTo>
                        <a:pt x="195" y="24"/>
                      </a:lnTo>
                      <a:lnTo>
                        <a:pt x="184" y="23"/>
                      </a:lnTo>
                      <a:lnTo>
                        <a:pt x="176" y="21"/>
                      </a:lnTo>
                      <a:lnTo>
                        <a:pt x="169" y="18"/>
                      </a:lnTo>
                      <a:lnTo>
                        <a:pt x="165" y="13"/>
                      </a:lnTo>
                      <a:lnTo>
                        <a:pt x="161" y="10"/>
                      </a:lnTo>
                      <a:lnTo>
                        <a:pt x="159" y="5"/>
                      </a:lnTo>
                      <a:lnTo>
                        <a:pt x="157" y="3"/>
                      </a:lnTo>
                      <a:lnTo>
                        <a:pt x="157" y="1"/>
                      </a:lnTo>
                      <a:lnTo>
                        <a:pt x="157" y="5"/>
                      </a:lnTo>
                      <a:lnTo>
                        <a:pt x="154" y="11"/>
                      </a:lnTo>
                      <a:lnTo>
                        <a:pt x="147" y="16"/>
                      </a:lnTo>
                      <a:lnTo>
                        <a:pt x="133" y="18"/>
                      </a:lnTo>
                      <a:lnTo>
                        <a:pt x="125" y="15"/>
                      </a:lnTo>
                      <a:lnTo>
                        <a:pt x="118" y="13"/>
                      </a:lnTo>
                      <a:lnTo>
                        <a:pt x="115" y="10"/>
                      </a:lnTo>
                      <a:lnTo>
                        <a:pt x="112" y="6"/>
                      </a:lnTo>
                      <a:lnTo>
                        <a:pt x="109" y="3"/>
                      </a:lnTo>
                      <a:lnTo>
                        <a:pt x="107" y="0"/>
                      </a:lnTo>
                      <a:lnTo>
                        <a:pt x="102" y="0"/>
                      </a:lnTo>
                      <a:lnTo>
                        <a:pt x="98" y="1"/>
                      </a:lnTo>
                      <a:lnTo>
                        <a:pt x="91" y="5"/>
                      </a:lnTo>
                      <a:lnTo>
                        <a:pt x="84" y="10"/>
                      </a:lnTo>
                      <a:lnTo>
                        <a:pt x="76" y="14"/>
                      </a:lnTo>
                      <a:lnTo>
                        <a:pt x="68" y="20"/>
                      </a:lnTo>
                      <a:lnTo>
                        <a:pt x="61" y="26"/>
                      </a:lnTo>
                      <a:lnTo>
                        <a:pt x="54" y="31"/>
                      </a:lnTo>
                      <a:lnTo>
                        <a:pt x="47" y="36"/>
                      </a:lnTo>
                      <a:lnTo>
                        <a:pt x="41" y="41"/>
                      </a:lnTo>
                      <a:lnTo>
                        <a:pt x="32" y="44"/>
                      </a:lnTo>
                      <a:lnTo>
                        <a:pt x="24" y="43"/>
                      </a:lnTo>
                      <a:lnTo>
                        <a:pt x="17" y="42"/>
                      </a:lnTo>
                      <a:lnTo>
                        <a:pt x="12" y="48"/>
                      </a:lnTo>
                      <a:lnTo>
                        <a:pt x="7" y="61"/>
                      </a:lnTo>
                      <a:lnTo>
                        <a:pt x="1" y="79"/>
                      </a:lnTo>
                      <a:lnTo>
                        <a:pt x="0" y="94"/>
                      </a:lnTo>
                      <a:lnTo>
                        <a:pt x="9" y="99"/>
                      </a:lnTo>
                      <a:lnTo>
                        <a:pt x="17" y="98"/>
                      </a:lnTo>
                      <a:lnTo>
                        <a:pt x="23" y="96"/>
                      </a:lnTo>
                      <a:lnTo>
                        <a:pt x="30" y="94"/>
                      </a:lnTo>
                      <a:lnTo>
                        <a:pt x="36" y="90"/>
                      </a:lnTo>
                      <a:lnTo>
                        <a:pt x="41" y="88"/>
                      </a:lnTo>
                      <a:lnTo>
                        <a:pt x="48" y="86"/>
                      </a:lnTo>
                      <a:lnTo>
                        <a:pt x="57" y="86"/>
                      </a:lnTo>
                      <a:lnTo>
                        <a:pt x="68" y="87"/>
                      </a:lnTo>
                      <a:lnTo>
                        <a:pt x="75" y="88"/>
                      </a:lnTo>
                      <a:lnTo>
                        <a:pt x="82" y="89"/>
                      </a:lnTo>
                      <a:lnTo>
                        <a:pt x="87" y="90"/>
                      </a:lnTo>
                      <a:lnTo>
                        <a:pt x="92" y="90"/>
                      </a:lnTo>
                      <a:lnTo>
                        <a:pt x="98" y="91"/>
                      </a:lnTo>
                      <a:lnTo>
                        <a:pt x="102" y="91"/>
                      </a:lnTo>
                      <a:lnTo>
                        <a:pt x="107" y="91"/>
                      </a:lnTo>
                      <a:lnTo>
                        <a:pt x="112" y="91"/>
                      </a:lnTo>
                      <a:lnTo>
                        <a:pt x="110" y="90"/>
                      </a:lnTo>
                      <a:lnTo>
                        <a:pt x="108" y="89"/>
                      </a:lnTo>
                      <a:lnTo>
                        <a:pt x="107" y="8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5" name="Freeform 43"/>
                <p:cNvSpPr>
                  <a:spLocks/>
                </p:cNvSpPr>
                <p:nvPr/>
              </p:nvSpPr>
              <p:spPr bwMode="auto">
                <a:xfrm>
                  <a:off x="784225" y="2819401"/>
                  <a:ext cx="47625" cy="60325"/>
                </a:xfrm>
                <a:custGeom>
                  <a:avLst/>
                  <a:gdLst>
                    <a:gd name="T0" fmla="*/ 525822848 w 59"/>
                    <a:gd name="T1" fmla="*/ 2147483647 h 77"/>
                    <a:gd name="T2" fmla="*/ 525822848 w 59"/>
                    <a:gd name="T3" fmla="*/ 2147483647 h 77"/>
                    <a:gd name="T4" fmla="*/ 525822848 w 59"/>
                    <a:gd name="T5" fmla="*/ 2147483647 h 77"/>
                    <a:gd name="T6" fmla="*/ 525822848 w 59"/>
                    <a:gd name="T7" fmla="*/ 2147483647 h 77"/>
                    <a:gd name="T8" fmla="*/ 525822848 w 59"/>
                    <a:gd name="T9" fmla="*/ 2147483647 h 77"/>
                    <a:gd name="T10" fmla="*/ 0 w 59"/>
                    <a:gd name="T11" fmla="*/ 2147483647 h 77"/>
                    <a:gd name="T12" fmla="*/ 0 w 59"/>
                    <a:gd name="T13" fmla="*/ 2147483647 h 77"/>
                    <a:gd name="T14" fmla="*/ 525822848 w 59"/>
                    <a:gd name="T15" fmla="*/ 2147483647 h 77"/>
                    <a:gd name="T16" fmla="*/ 2147483647 w 59"/>
                    <a:gd name="T17" fmla="*/ 2147483647 h 77"/>
                    <a:gd name="T18" fmla="*/ 2147483647 w 59"/>
                    <a:gd name="T19" fmla="*/ 2147483647 h 77"/>
                    <a:gd name="T20" fmla="*/ 2147483647 w 59"/>
                    <a:gd name="T21" fmla="*/ 2147483647 h 77"/>
                    <a:gd name="T22" fmla="*/ 2147483647 w 59"/>
                    <a:gd name="T23" fmla="*/ 2147483647 h 77"/>
                    <a:gd name="T24" fmla="*/ 2147483647 w 59"/>
                    <a:gd name="T25" fmla="*/ 2147483647 h 77"/>
                    <a:gd name="T26" fmla="*/ 2147483647 w 59"/>
                    <a:gd name="T27" fmla="*/ 2147483647 h 77"/>
                    <a:gd name="T28" fmla="*/ 2147483647 w 59"/>
                    <a:gd name="T29" fmla="*/ 2147483647 h 77"/>
                    <a:gd name="T30" fmla="*/ 2147483647 w 59"/>
                    <a:gd name="T31" fmla="*/ 2147483647 h 77"/>
                    <a:gd name="T32" fmla="*/ 2147483647 w 59"/>
                    <a:gd name="T33" fmla="*/ 2147483647 h 77"/>
                    <a:gd name="T34" fmla="*/ 2147483647 w 59"/>
                    <a:gd name="T35" fmla="*/ 2147483647 h 77"/>
                    <a:gd name="T36" fmla="*/ 2147483647 w 59"/>
                    <a:gd name="T37" fmla="*/ 2147483647 h 77"/>
                    <a:gd name="T38" fmla="*/ 2147483647 w 59"/>
                    <a:gd name="T39" fmla="*/ 2147483647 h 77"/>
                    <a:gd name="T40" fmla="*/ 2147483647 w 59"/>
                    <a:gd name="T41" fmla="*/ 2147483647 h 77"/>
                    <a:gd name="T42" fmla="*/ 2147483647 w 59"/>
                    <a:gd name="T43" fmla="*/ 2147483647 h 77"/>
                    <a:gd name="T44" fmla="*/ 2147483647 w 59"/>
                    <a:gd name="T45" fmla="*/ 2147483647 h 77"/>
                    <a:gd name="T46" fmla="*/ 2147483647 w 59"/>
                    <a:gd name="T47" fmla="*/ 2147483647 h 77"/>
                    <a:gd name="T48" fmla="*/ 2147483647 w 59"/>
                    <a:gd name="T49" fmla="*/ 961794390 h 77"/>
                    <a:gd name="T50" fmla="*/ 2147483647 w 59"/>
                    <a:gd name="T51" fmla="*/ 0 h 77"/>
                    <a:gd name="T52" fmla="*/ 2147483647 w 59"/>
                    <a:gd name="T53" fmla="*/ 480590478 h 77"/>
                    <a:gd name="T54" fmla="*/ 2147483647 w 59"/>
                    <a:gd name="T55" fmla="*/ 2147483647 h 77"/>
                    <a:gd name="T56" fmla="*/ 2147483647 w 59"/>
                    <a:gd name="T57" fmla="*/ 2147483647 h 77"/>
                    <a:gd name="T58" fmla="*/ 2103943611 w 59"/>
                    <a:gd name="T59" fmla="*/ 2147483647 h 77"/>
                    <a:gd name="T60" fmla="*/ 525822848 w 59"/>
                    <a:gd name="T61" fmla="*/ 2147483647 h 77"/>
                    <a:gd name="T62" fmla="*/ 525822848 w 59"/>
                    <a:gd name="T63" fmla="*/ 2147483647 h 77"/>
                    <a:gd name="T64" fmla="*/ 525822848 w 59"/>
                    <a:gd name="T65" fmla="*/ 2147483647 h 77"/>
                    <a:gd name="T66" fmla="*/ 525822848 w 59"/>
                    <a:gd name="T67" fmla="*/ 2147483647 h 77"/>
                    <a:gd name="T68" fmla="*/ 525822848 w 59"/>
                    <a:gd name="T69" fmla="*/ 2147483647 h 77"/>
                    <a:gd name="T70" fmla="*/ 525822848 w 59"/>
                    <a:gd name="T71" fmla="*/ 2147483647 h 77"/>
                    <a:gd name="T72" fmla="*/ 525822848 w 59"/>
                    <a:gd name="T73" fmla="*/ 2147483647 h 77"/>
                    <a:gd name="T74" fmla="*/ 525822848 w 59"/>
                    <a:gd name="T75" fmla="*/ 2147483647 h 77"/>
                    <a:gd name="T76" fmla="*/ 525822848 w 59"/>
                    <a:gd name="T77" fmla="*/ 2147483647 h 77"/>
                    <a:gd name="T78" fmla="*/ 525822848 w 59"/>
                    <a:gd name="T79" fmla="*/ 2147483647 h 77"/>
                    <a:gd name="T80" fmla="*/ 525822848 w 59"/>
                    <a:gd name="T81" fmla="*/ 2147483647 h 77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59"/>
                    <a:gd name="T124" fmla="*/ 0 h 77"/>
                    <a:gd name="T125" fmla="*/ 59 w 59"/>
                    <a:gd name="T126" fmla="*/ 77 h 77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59" h="77">
                      <a:moveTo>
                        <a:pt x="1" y="57"/>
                      </a:moveTo>
                      <a:lnTo>
                        <a:pt x="1" y="57"/>
                      </a:lnTo>
                      <a:lnTo>
                        <a:pt x="0" y="64"/>
                      </a:lnTo>
                      <a:lnTo>
                        <a:pt x="0" y="70"/>
                      </a:lnTo>
                      <a:lnTo>
                        <a:pt x="1" y="73"/>
                      </a:lnTo>
                      <a:lnTo>
                        <a:pt x="8" y="77"/>
                      </a:lnTo>
                      <a:lnTo>
                        <a:pt x="16" y="77"/>
                      </a:lnTo>
                      <a:lnTo>
                        <a:pt x="20" y="73"/>
                      </a:lnTo>
                      <a:lnTo>
                        <a:pt x="27" y="69"/>
                      </a:lnTo>
                      <a:lnTo>
                        <a:pt x="36" y="64"/>
                      </a:lnTo>
                      <a:lnTo>
                        <a:pt x="43" y="61"/>
                      </a:lnTo>
                      <a:lnTo>
                        <a:pt x="43" y="58"/>
                      </a:lnTo>
                      <a:lnTo>
                        <a:pt x="47" y="54"/>
                      </a:lnTo>
                      <a:lnTo>
                        <a:pt x="53" y="48"/>
                      </a:lnTo>
                      <a:lnTo>
                        <a:pt x="55" y="45"/>
                      </a:lnTo>
                      <a:lnTo>
                        <a:pt x="57" y="40"/>
                      </a:lnTo>
                      <a:lnTo>
                        <a:pt x="59" y="34"/>
                      </a:lnTo>
                      <a:lnTo>
                        <a:pt x="58" y="25"/>
                      </a:lnTo>
                      <a:lnTo>
                        <a:pt x="51" y="15"/>
                      </a:lnTo>
                      <a:lnTo>
                        <a:pt x="43" y="5"/>
                      </a:lnTo>
                      <a:lnTo>
                        <a:pt x="40" y="2"/>
                      </a:lnTo>
                      <a:lnTo>
                        <a:pt x="33" y="0"/>
                      </a:lnTo>
                      <a:lnTo>
                        <a:pt x="28" y="1"/>
                      </a:lnTo>
                      <a:lnTo>
                        <a:pt x="23" y="5"/>
                      </a:lnTo>
                      <a:lnTo>
                        <a:pt x="13" y="12"/>
                      </a:lnTo>
                      <a:lnTo>
                        <a:pt x="4" y="19"/>
                      </a:lnTo>
                      <a:lnTo>
                        <a:pt x="1" y="26"/>
                      </a:lnTo>
                      <a:lnTo>
                        <a:pt x="1" y="35"/>
                      </a:lnTo>
                      <a:lnTo>
                        <a:pt x="1" y="48"/>
                      </a:lnTo>
                      <a:lnTo>
                        <a:pt x="1" y="50"/>
                      </a:lnTo>
                      <a:lnTo>
                        <a:pt x="1" y="52"/>
                      </a:lnTo>
                      <a:lnTo>
                        <a:pt x="1" y="54"/>
                      </a:lnTo>
                      <a:lnTo>
                        <a:pt x="1" y="55"/>
                      </a:lnTo>
                      <a:lnTo>
                        <a:pt x="1" y="56"/>
                      </a:lnTo>
                      <a:lnTo>
                        <a:pt x="1" y="5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6" name="Freeform 44"/>
                <p:cNvSpPr>
                  <a:spLocks/>
                </p:cNvSpPr>
                <p:nvPr/>
              </p:nvSpPr>
              <p:spPr bwMode="auto">
                <a:xfrm>
                  <a:off x="841375" y="3317876"/>
                  <a:ext cx="47625" cy="26988"/>
                </a:xfrm>
                <a:custGeom>
                  <a:avLst/>
                  <a:gdLst>
                    <a:gd name="T0" fmla="*/ 2147483647 w 60"/>
                    <a:gd name="T1" fmla="*/ 2147483647 h 33"/>
                    <a:gd name="T2" fmla="*/ 2147483647 w 60"/>
                    <a:gd name="T3" fmla="*/ 2147483647 h 33"/>
                    <a:gd name="T4" fmla="*/ 2147483647 w 60"/>
                    <a:gd name="T5" fmla="*/ 2147483647 h 33"/>
                    <a:gd name="T6" fmla="*/ 2147483647 w 60"/>
                    <a:gd name="T7" fmla="*/ 2147483647 h 33"/>
                    <a:gd name="T8" fmla="*/ 2147483647 w 60"/>
                    <a:gd name="T9" fmla="*/ 2147483647 h 33"/>
                    <a:gd name="T10" fmla="*/ 2147483647 w 60"/>
                    <a:gd name="T11" fmla="*/ 2147483647 h 33"/>
                    <a:gd name="T12" fmla="*/ 2147483647 w 60"/>
                    <a:gd name="T13" fmla="*/ 2147483647 h 33"/>
                    <a:gd name="T14" fmla="*/ 2147483647 w 60"/>
                    <a:gd name="T15" fmla="*/ 2147483647 h 33"/>
                    <a:gd name="T16" fmla="*/ 2147483647 w 60"/>
                    <a:gd name="T17" fmla="*/ 2147483647 h 33"/>
                    <a:gd name="T18" fmla="*/ 2147483647 w 60"/>
                    <a:gd name="T19" fmla="*/ 2147483647 h 33"/>
                    <a:gd name="T20" fmla="*/ 2147483647 w 60"/>
                    <a:gd name="T21" fmla="*/ 2147483647 h 33"/>
                    <a:gd name="T22" fmla="*/ 2147483647 w 60"/>
                    <a:gd name="T23" fmla="*/ 2147483647 h 33"/>
                    <a:gd name="T24" fmla="*/ 2147483647 w 60"/>
                    <a:gd name="T25" fmla="*/ 1640631247 h 33"/>
                    <a:gd name="T26" fmla="*/ 2147483647 w 60"/>
                    <a:gd name="T27" fmla="*/ 1640631247 h 33"/>
                    <a:gd name="T28" fmla="*/ 2147483647 w 60"/>
                    <a:gd name="T29" fmla="*/ 547099870 h 33"/>
                    <a:gd name="T30" fmla="*/ 2147483647 w 60"/>
                    <a:gd name="T31" fmla="*/ 0 h 33"/>
                    <a:gd name="T32" fmla="*/ 500251484 w 60"/>
                    <a:gd name="T33" fmla="*/ 0 h 33"/>
                    <a:gd name="T34" fmla="*/ 0 w 60"/>
                    <a:gd name="T35" fmla="*/ 547099870 h 33"/>
                    <a:gd name="T36" fmla="*/ 0 w 60"/>
                    <a:gd name="T37" fmla="*/ 1640631247 h 33"/>
                    <a:gd name="T38" fmla="*/ 500251484 w 60"/>
                    <a:gd name="T39" fmla="*/ 2147483647 h 33"/>
                    <a:gd name="T40" fmla="*/ 2147483647 w 60"/>
                    <a:gd name="T41" fmla="*/ 2147483647 h 33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60"/>
                    <a:gd name="T64" fmla="*/ 0 h 33"/>
                    <a:gd name="T65" fmla="*/ 60 w 60"/>
                    <a:gd name="T66" fmla="*/ 33 h 33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60" h="33">
                      <a:moveTo>
                        <a:pt x="8" y="12"/>
                      </a:moveTo>
                      <a:lnTo>
                        <a:pt x="17" y="18"/>
                      </a:lnTo>
                      <a:lnTo>
                        <a:pt x="25" y="24"/>
                      </a:lnTo>
                      <a:lnTo>
                        <a:pt x="33" y="28"/>
                      </a:lnTo>
                      <a:lnTo>
                        <a:pt x="40" y="32"/>
                      </a:lnTo>
                      <a:lnTo>
                        <a:pt x="47" y="33"/>
                      </a:lnTo>
                      <a:lnTo>
                        <a:pt x="54" y="32"/>
                      </a:lnTo>
                      <a:lnTo>
                        <a:pt x="59" y="27"/>
                      </a:lnTo>
                      <a:lnTo>
                        <a:pt x="60" y="19"/>
                      </a:lnTo>
                      <a:lnTo>
                        <a:pt x="58" y="17"/>
                      </a:lnTo>
                      <a:lnTo>
                        <a:pt x="52" y="11"/>
                      </a:lnTo>
                      <a:lnTo>
                        <a:pt x="44" y="5"/>
                      </a:lnTo>
                      <a:lnTo>
                        <a:pt x="35" y="3"/>
                      </a:lnTo>
                      <a:lnTo>
                        <a:pt x="23" y="3"/>
                      </a:lnTo>
                      <a:lnTo>
                        <a:pt x="13" y="1"/>
                      </a:lnTo>
                      <a:lnTo>
                        <a:pt x="5" y="0"/>
                      </a:ln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0" y="3"/>
                      </a:lnTo>
                      <a:lnTo>
                        <a:pt x="1" y="8"/>
                      </a:lnTo>
                      <a:lnTo>
                        <a:pt x="8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7" name="Freeform 45"/>
                <p:cNvSpPr>
                  <a:spLocks/>
                </p:cNvSpPr>
                <p:nvPr/>
              </p:nvSpPr>
              <p:spPr bwMode="auto">
                <a:xfrm>
                  <a:off x="865188" y="3251201"/>
                  <a:ext cx="22225" cy="34925"/>
                </a:xfrm>
                <a:custGeom>
                  <a:avLst/>
                  <a:gdLst>
                    <a:gd name="T0" fmla="*/ 2147483647 w 29"/>
                    <a:gd name="T1" fmla="*/ 2147483647 h 45"/>
                    <a:gd name="T2" fmla="*/ 449900748 w 29"/>
                    <a:gd name="T3" fmla="*/ 2147483647 h 45"/>
                    <a:gd name="T4" fmla="*/ 0 w 29"/>
                    <a:gd name="T5" fmla="*/ 2147483647 h 45"/>
                    <a:gd name="T6" fmla="*/ 0 w 29"/>
                    <a:gd name="T7" fmla="*/ 2147483647 h 45"/>
                    <a:gd name="T8" fmla="*/ 449900748 w 29"/>
                    <a:gd name="T9" fmla="*/ 2147483647 h 45"/>
                    <a:gd name="T10" fmla="*/ 900388543 w 29"/>
                    <a:gd name="T11" fmla="*/ 2147483647 h 45"/>
                    <a:gd name="T12" fmla="*/ 900388543 w 29"/>
                    <a:gd name="T13" fmla="*/ 2147483647 h 45"/>
                    <a:gd name="T14" fmla="*/ 900388543 w 29"/>
                    <a:gd name="T15" fmla="*/ 2147483647 h 45"/>
                    <a:gd name="T16" fmla="*/ 1350288333 w 29"/>
                    <a:gd name="T17" fmla="*/ 2147483647 h 45"/>
                    <a:gd name="T18" fmla="*/ 2147483647 w 29"/>
                    <a:gd name="T19" fmla="*/ 2147483647 h 45"/>
                    <a:gd name="T20" fmla="*/ 2147483647 w 29"/>
                    <a:gd name="T21" fmla="*/ 2147483647 h 45"/>
                    <a:gd name="T22" fmla="*/ 2147483647 w 29"/>
                    <a:gd name="T23" fmla="*/ 2147483647 h 45"/>
                    <a:gd name="T24" fmla="*/ 2147483647 w 29"/>
                    <a:gd name="T25" fmla="*/ 2147483647 h 45"/>
                    <a:gd name="T26" fmla="*/ 2147483647 w 29"/>
                    <a:gd name="T27" fmla="*/ 2147483647 h 45"/>
                    <a:gd name="T28" fmla="*/ 2147483647 w 29"/>
                    <a:gd name="T29" fmla="*/ 2147483647 h 45"/>
                    <a:gd name="T30" fmla="*/ 2147483647 w 29"/>
                    <a:gd name="T31" fmla="*/ 2147483647 h 45"/>
                    <a:gd name="T32" fmla="*/ 2147483647 w 29"/>
                    <a:gd name="T33" fmla="*/ 2147483647 h 45"/>
                    <a:gd name="T34" fmla="*/ 2147483647 w 29"/>
                    <a:gd name="T35" fmla="*/ 2147483647 h 45"/>
                    <a:gd name="T36" fmla="*/ 2147483647 w 29"/>
                    <a:gd name="T37" fmla="*/ 2147483647 h 45"/>
                    <a:gd name="T38" fmla="*/ 2147483647 w 29"/>
                    <a:gd name="T39" fmla="*/ 2147483647 h 45"/>
                    <a:gd name="T40" fmla="*/ 2147483647 w 29"/>
                    <a:gd name="T41" fmla="*/ 2147483647 h 45"/>
                    <a:gd name="T42" fmla="*/ 2147483647 w 29"/>
                    <a:gd name="T43" fmla="*/ 2147483647 h 45"/>
                    <a:gd name="T44" fmla="*/ 2147483647 w 29"/>
                    <a:gd name="T45" fmla="*/ 2147483647 h 45"/>
                    <a:gd name="T46" fmla="*/ 2147483647 w 29"/>
                    <a:gd name="T47" fmla="*/ 2147483647 h 45"/>
                    <a:gd name="T48" fmla="*/ 2147483647 w 29"/>
                    <a:gd name="T49" fmla="*/ 2147483647 h 45"/>
                    <a:gd name="T50" fmla="*/ 2147483647 w 29"/>
                    <a:gd name="T51" fmla="*/ 2147483647 h 45"/>
                    <a:gd name="T52" fmla="*/ 2147483647 w 29"/>
                    <a:gd name="T53" fmla="*/ 2147483647 h 45"/>
                    <a:gd name="T54" fmla="*/ 2147483647 w 29"/>
                    <a:gd name="T55" fmla="*/ 2147483647 h 45"/>
                    <a:gd name="T56" fmla="*/ 2147483647 w 29"/>
                    <a:gd name="T57" fmla="*/ 2147483647 h 45"/>
                    <a:gd name="T58" fmla="*/ 2147483647 w 29"/>
                    <a:gd name="T59" fmla="*/ 2147483647 h 45"/>
                    <a:gd name="T60" fmla="*/ 2147483647 w 29"/>
                    <a:gd name="T61" fmla="*/ 2147483647 h 45"/>
                    <a:gd name="T62" fmla="*/ 2147483647 w 29"/>
                    <a:gd name="T63" fmla="*/ 2147483647 h 45"/>
                    <a:gd name="T64" fmla="*/ 2147483647 w 29"/>
                    <a:gd name="T65" fmla="*/ 2147483647 h 45"/>
                    <a:gd name="T66" fmla="*/ 2147483647 w 29"/>
                    <a:gd name="T67" fmla="*/ 2147483647 h 45"/>
                    <a:gd name="T68" fmla="*/ 2147483647 w 29"/>
                    <a:gd name="T69" fmla="*/ 2147483647 h 45"/>
                    <a:gd name="T70" fmla="*/ 2147483647 w 29"/>
                    <a:gd name="T71" fmla="*/ 2147483647 h 45"/>
                    <a:gd name="T72" fmla="*/ 2147483647 w 29"/>
                    <a:gd name="T73" fmla="*/ 2147483647 h 45"/>
                    <a:gd name="T74" fmla="*/ 2147483647 w 29"/>
                    <a:gd name="T75" fmla="*/ 2147483647 h 45"/>
                    <a:gd name="T76" fmla="*/ 2147483647 w 29"/>
                    <a:gd name="T77" fmla="*/ 1869689062 h 45"/>
                    <a:gd name="T78" fmla="*/ 2147483647 w 29"/>
                    <a:gd name="T79" fmla="*/ 1402267379 h 45"/>
                    <a:gd name="T80" fmla="*/ 2147483647 w 29"/>
                    <a:gd name="T81" fmla="*/ 934844531 h 45"/>
                    <a:gd name="T82" fmla="*/ 2147483647 w 29"/>
                    <a:gd name="T83" fmla="*/ 467422266 h 45"/>
                    <a:gd name="T84" fmla="*/ 2147483647 w 29"/>
                    <a:gd name="T85" fmla="*/ 0 h 45"/>
                    <a:gd name="T86" fmla="*/ 2147483647 w 29"/>
                    <a:gd name="T87" fmla="*/ 467422266 h 45"/>
                    <a:gd name="T88" fmla="*/ 2147483647 w 29"/>
                    <a:gd name="T89" fmla="*/ 934844531 h 45"/>
                    <a:gd name="T90" fmla="*/ 2147483647 w 29"/>
                    <a:gd name="T91" fmla="*/ 2147483647 h 45"/>
                    <a:gd name="T92" fmla="*/ 2147483647 w 29"/>
                    <a:gd name="T93" fmla="*/ 2147483647 h 45"/>
                    <a:gd name="T94" fmla="*/ 2147483647 w 29"/>
                    <a:gd name="T95" fmla="*/ 2147483647 h 45"/>
                    <a:gd name="T96" fmla="*/ 2147483647 w 29"/>
                    <a:gd name="T97" fmla="*/ 2147483647 h 45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29"/>
                    <a:gd name="T148" fmla="*/ 0 h 45"/>
                    <a:gd name="T149" fmla="*/ 29 w 29"/>
                    <a:gd name="T150" fmla="*/ 45 h 45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29" h="45">
                      <a:moveTo>
                        <a:pt x="6" y="12"/>
                      </a:moveTo>
                      <a:lnTo>
                        <a:pt x="1" y="15"/>
                      </a:lnTo>
                      <a:lnTo>
                        <a:pt x="0" y="17"/>
                      </a:lnTo>
                      <a:lnTo>
                        <a:pt x="0" y="20"/>
                      </a:lnTo>
                      <a:lnTo>
                        <a:pt x="1" y="21"/>
                      </a:lnTo>
                      <a:lnTo>
                        <a:pt x="2" y="23"/>
                      </a:lnTo>
                      <a:lnTo>
                        <a:pt x="2" y="24"/>
                      </a:lnTo>
                      <a:lnTo>
                        <a:pt x="2" y="26"/>
                      </a:lnTo>
                      <a:lnTo>
                        <a:pt x="3" y="27"/>
                      </a:lnTo>
                      <a:lnTo>
                        <a:pt x="5" y="30"/>
                      </a:lnTo>
                      <a:lnTo>
                        <a:pt x="6" y="31"/>
                      </a:lnTo>
                      <a:lnTo>
                        <a:pt x="8" y="33"/>
                      </a:lnTo>
                      <a:lnTo>
                        <a:pt x="8" y="35"/>
                      </a:lnTo>
                      <a:lnTo>
                        <a:pt x="7" y="38"/>
                      </a:lnTo>
                      <a:lnTo>
                        <a:pt x="7" y="40"/>
                      </a:lnTo>
                      <a:lnTo>
                        <a:pt x="9" y="42"/>
                      </a:lnTo>
                      <a:lnTo>
                        <a:pt x="13" y="45"/>
                      </a:lnTo>
                      <a:lnTo>
                        <a:pt x="16" y="45"/>
                      </a:lnTo>
                      <a:lnTo>
                        <a:pt x="18" y="43"/>
                      </a:lnTo>
                      <a:lnTo>
                        <a:pt x="20" y="41"/>
                      </a:lnTo>
                      <a:lnTo>
                        <a:pt x="22" y="39"/>
                      </a:lnTo>
                      <a:lnTo>
                        <a:pt x="24" y="36"/>
                      </a:lnTo>
                      <a:lnTo>
                        <a:pt x="26" y="34"/>
                      </a:lnTo>
                      <a:lnTo>
                        <a:pt x="26" y="33"/>
                      </a:lnTo>
                      <a:lnTo>
                        <a:pt x="26" y="32"/>
                      </a:lnTo>
                      <a:lnTo>
                        <a:pt x="28" y="30"/>
                      </a:lnTo>
                      <a:lnTo>
                        <a:pt x="29" y="26"/>
                      </a:lnTo>
                      <a:lnTo>
                        <a:pt x="29" y="20"/>
                      </a:lnTo>
                      <a:lnTo>
                        <a:pt x="25" y="17"/>
                      </a:lnTo>
                      <a:lnTo>
                        <a:pt x="22" y="15"/>
                      </a:lnTo>
                      <a:lnTo>
                        <a:pt x="20" y="12"/>
                      </a:lnTo>
                      <a:lnTo>
                        <a:pt x="18" y="11"/>
                      </a:lnTo>
                      <a:lnTo>
                        <a:pt x="20" y="10"/>
                      </a:lnTo>
                      <a:lnTo>
                        <a:pt x="23" y="9"/>
                      </a:lnTo>
                      <a:lnTo>
                        <a:pt x="25" y="9"/>
                      </a:lnTo>
                      <a:lnTo>
                        <a:pt x="26" y="8"/>
                      </a:lnTo>
                      <a:lnTo>
                        <a:pt x="25" y="6"/>
                      </a:lnTo>
                      <a:lnTo>
                        <a:pt x="22" y="5"/>
                      </a:lnTo>
                      <a:lnTo>
                        <a:pt x="20" y="4"/>
                      </a:lnTo>
                      <a:lnTo>
                        <a:pt x="17" y="3"/>
                      </a:lnTo>
                      <a:lnTo>
                        <a:pt x="16" y="2"/>
                      </a:lnTo>
                      <a:lnTo>
                        <a:pt x="15" y="1"/>
                      </a:lnTo>
                      <a:lnTo>
                        <a:pt x="13" y="0"/>
                      </a:lnTo>
                      <a:lnTo>
                        <a:pt x="10" y="1"/>
                      </a:lnTo>
                      <a:lnTo>
                        <a:pt x="8" y="2"/>
                      </a:lnTo>
                      <a:lnTo>
                        <a:pt x="8" y="5"/>
                      </a:lnTo>
                      <a:lnTo>
                        <a:pt x="9" y="9"/>
                      </a:lnTo>
                      <a:lnTo>
                        <a:pt x="9" y="11"/>
                      </a:lnTo>
                      <a:lnTo>
                        <a:pt x="6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8" name="Freeform 46"/>
                <p:cNvSpPr>
                  <a:spLocks/>
                </p:cNvSpPr>
                <p:nvPr/>
              </p:nvSpPr>
              <p:spPr bwMode="auto">
                <a:xfrm>
                  <a:off x="744538" y="2397124"/>
                  <a:ext cx="1171574" cy="1666876"/>
                </a:xfrm>
                <a:custGeom>
                  <a:avLst/>
                  <a:gdLst>
                    <a:gd name="T0" fmla="*/ 2147483647 w 1477"/>
                    <a:gd name="T1" fmla="*/ 2147483647 h 2101"/>
                    <a:gd name="T2" fmla="*/ 2147483647 w 1477"/>
                    <a:gd name="T3" fmla="*/ 2147483647 h 2101"/>
                    <a:gd name="T4" fmla="*/ 2147483647 w 1477"/>
                    <a:gd name="T5" fmla="*/ 2147483647 h 2101"/>
                    <a:gd name="T6" fmla="*/ 2147483647 w 1477"/>
                    <a:gd name="T7" fmla="*/ 2147483647 h 2101"/>
                    <a:gd name="T8" fmla="*/ 2147483647 w 1477"/>
                    <a:gd name="T9" fmla="*/ 2147483647 h 2101"/>
                    <a:gd name="T10" fmla="*/ 2147483647 w 1477"/>
                    <a:gd name="T11" fmla="*/ 2147483647 h 2101"/>
                    <a:gd name="T12" fmla="*/ 2147483647 w 1477"/>
                    <a:gd name="T13" fmla="*/ 2147483647 h 2101"/>
                    <a:gd name="T14" fmla="*/ 2147483647 w 1477"/>
                    <a:gd name="T15" fmla="*/ 2147483647 h 2101"/>
                    <a:gd name="T16" fmla="*/ 2147483647 w 1477"/>
                    <a:gd name="T17" fmla="*/ 2147483647 h 2101"/>
                    <a:gd name="T18" fmla="*/ 2147483647 w 1477"/>
                    <a:gd name="T19" fmla="*/ 2147483647 h 2101"/>
                    <a:gd name="T20" fmla="*/ 2147483647 w 1477"/>
                    <a:gd name="T21" fmla="*/ 2147483647 h 2101"/>
                    <a:gd name="T22" fmla="*/ 2147483647 w 1477"/>
                    <a:gd name="T23" fmla="*/ 2147483647 h 2101"/>
                    <a:gd name="T24" fmla="*/ 2147483647 w 1477"/>
                    <a:gd name="T25" fmla="*/ 2147483647 h 2101"/>
                    <a:gd name="T26" fmla="*/ 2147483647 w 1477"/>
                    <a:gd name="T27" fmla="*/ 2147483647 h 2101"/>
                    <a:gd name="T28" fmla="*/ 2147483647 w 1477"/>
                    <a:gd name="T29" fmla="*/ 2147483647 h 2101"/>
                    <a:gd name="T30" fmla="*/ 2147483647 w 1477"/>
                    <a:gd name="T31" fmla="*/ 2147483647 h 2101"/>
                    <a:gd name="T32" fmla="*/ 2147483647 w 1477"/>
                    <a:gd name="T33" fmla="*/ 2147483647 h 2101"/>
                    <a:gd name="T34" fmla="*/ 2147483647 w 1477"/>
                    <a:gd name="T35" fmla="*/ 2147483647 h 2101"/>
                    <a:gd name="T36" fmla="*/ 2147483647 w 1477"/>
                    <a:gd name="T37" fmla="*/ 2147483647 h 2101"/>
                    <a:gd name="T38" fmla="*/ 2147483647 w 1477"/>
                    <a:gd name="T39" fmla="*/ 2147483647 h 2101"/>
                    <a:gd name="T40" fmla="*/ 2147483647 w 1477"/>
                    <a:gd name="T41" fmla="*/ 2147483647 h 2101"/>
                    <a:gd name="T42" fmla="*/ 2147483647 w 1477"/>
                    <a:gd name="T43" fmla="*/ 2147483647 h 2101"/>
                    <a:gd name="T44" fmla="*/ 2147483647 w 1477"/>
                    <a:gd name="T45" fmla="*/ 2147483647 h 2101"/>
                    <a:gd name="T46" fmla="*/ 2147483647 w 1477"/>
                    <a:gd name="T47" fmla="*/ 2147483647 h 2101"/>
                    <a:gd name="T48" fmla="*/ 2147483647 w 1477"/>
                    <a:gd name="T49" fmla="*/ 2147483647 h 2101"/>
                    <a:gd name="T50" fmla="*/ 2147483647 w 1477"/>
                    <a:gd name="T51" fmla="*/ 2147483647 h 2101"/>
                    <a:gd name="T52" fmla="*/ 2147483647 w 1477"/>
                    <a:gd name="T53" fmla="*/ 2147483647 h 2101"/>
                    <a:gd name="T54" fmla="*/ 2147483647 w 1477"/>
                    <a:gd name="T55" fmla="*/ 2147483647 h 2101"/>
                    <a:gd name="T56" fmla="*/ 2147483647 w 1477"/>
                    <a:gd name="T57" fmla="*/ 2147483647 h 2101"/>
                    <a:gd name="T58" fmla="*/ 2147483647 w 1477"/>
                    <a:gd name="T59" fmla="*/ 2147483647 h 2101"/>
                    <a:gd name="T60" fmla="*/ 2147483647 w 1477"/>
                    <a:gd name="T61" fmla="*/ 2147483647 h 2101"/>
                    <a:gd name="T62" fmla="*/ 2147483647 w 1477"/>
                    <a:gd name="T63" fmla="*/ 2147483647 h 2101"/>
                    <a:gd name="T64" fmla="*/ 2147483647 w 1477"/>
                    <a:gd name="T65" fmla="*/ 2147483647 h 2101"/>
                    <a:gd name="T66" fmla="*/ 2147483647 w 1477"/>
                    <a:gd name="T67" fmla="*/ 2147483647 h 2101"/>
                    <a:gd name="T68" fmla="*/ 2147483647 w 1477"/>
                    <a:gd name="T69" fmla="*/ 2147483647 h 2101"/>
                    <a:gd name="T70" fmla="*/ 2147483647 w 1477"/>
                    <a:gd name="T71" fmla="*/ 2147483647 h 2101"/>
                    <a:gd name="T72" fmla="*/ 2147483647 w 1477"/>
                    <a:gd name="T73" fmla="*/ 2147483647 h 2101"/>
                    <a:gd name="T74" fmla="*/ 2147483647 w 1477"/>
                    <a:gd name="T75" fmla="*/ 2147483647 h 2101"/>
                    <a:gd name="T76" fmla="*/ 2147483647 w 1477"/>
                    <a:gd name="T77" fmla="*/ 2147483647 h 2101"/>
                    <a:gd name="T78" fmla="*/ 2147483647 w 1477"/>
                    <a:gd name="T79" fmla="*/ 2147483647 h 2101"/>
                    <a:gd name="T80" fmla="*/ 2147483647 w 1477"/>
                    <a:gd name="T81" fmla="*/ 2147483647 h 2101"/>
                    <a:gd name="T82" fmla="*/ 2147483647 w 1477"/>
                    <a:gd name="T83" fmla="*/ 2147483647 h 2101"/>
                    <a:gd name="T84" fmla="*/ 2147483647 w 1477"/>
                    <a:gd name="T85" fmla="*/ 2147483647 h 2101"/>
                    <a:gd name="T86" fmla="*/ 2147483647 w 1477"/>
                    <a:gd name="T87" fmla="*/ 2147483647 h 2101"/>
                    <a:gd name="T88" fmla="*/ 2147483647 w 1477"/>
                    <a:gd name="T89" fmla="*/ 2147483647 h 2101"/>
                    <a:gd name="T90" fmla="*/ 2147483647 w 1477"/>
                    <a:gd name="T91" fmla="*/ 2147483647 h 2101"/>
                    <a:gd name="T92" fmla="*/ 2147483647 w 1477"/>
                    <a:gd name="T93" fmla="*/ 2147483647 h 2101"/>
                    <a:gd name="T94" fmla="*/ 2147483647 w 1477"/>
                    <a:gd name="T95" fmla="*/ 2147483647 h 2101"/>
                    <a:gd name="T96" fmla="*/ 2147483647 w 1477"/>
                    <a:gd name="T97" fmla="*/ 2147483647 h 2101"/>
                    <a:gd name="T98" fmla="*/ 2147483647 w 1477"/>
                    <a:gd name="T99" fmla="*/ 2147483647 h 2101"/>
                    <a:gd name="T100" fmla="*/ 2147483647 w 1477"/>
                    <a:gd name="T101" fmla="*/ 2147483647 h 2101"/>
                    <a:gd name="T102" fmla="*/ 2147483647 w 1477"/>
                    <a:gd name="T103" fmla="*/ 2147483647 h 2101"/>
                    <a:gd name="T104" fmla="*/ 2147483647 w 1477"/>
                    <a:gd name="T105" fmla="*/ 2147483647 h 2101"/>
                    <a:gd name="T106" fmla="*/ 2147483647 w 1477"/>
                    <a:gd name="T107" fmla="*/ 2147483647 h 2101"/>
                    <a:gd name="T108" fmla="*/ 2147483647 w 1477"/>
                    <a:gd name="T109" fmla="*/ 2147483647 h 2101"/>
                    <a:gd name="T110" fmla="*/ 2147483647 w 1477"/>
                    <a:gd name="T111" fmla="*/ 2147483647 h 2101"/>
                    <a:gd name="T112" fmla="*/ 2147483647 w 1477"/>
                    <a:gd name="T113" fmla="*/ 2147483647 h 2101"/>
                    <a:gd name="T114" fmla="*/ 2147483647 w 1477"/>
                    <a:gd name="T115" fmla="*/ 2147483647 h 2101"/>
                    <a:gd name="T116" fmla="*/ 2147483647 w 1477"/>
                    <a:gd name="T117" fmla="*/ 2147483647 h 2101"/>
                    <a:gd name="T118" fmla="*/ 2147483647 w 1477"/>
                    <a:gd name="T119" fmla="*/ 2147483647 h 2101"/>
                    <a:gd name="T120" fmla="*/ 2147483647 w 1477"/>
                    <a:gd name="T121" fmla="*/ 2147483647 h 2101"/>
                    <a:gd name="T122" fmla="*/ 2147483647 w 1477"/>
                    <a:gd name="T123" fmla="*/ 2147483647 h 2101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1477"/>
                    <a:gd name="T187" fmla="*/ 0 h 2101"/>
                    <a:gd name="T188" fmla="*/ 1477 w 1477"/>
                    <a:gd name="T189" fmla="*/ 2101 h 2101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1477" h="2101">
                      <a:moveTo>
                        <a:pt x="1062" y="173"/>
                      </a:moveTo>
                      <a:lnTo>
                        <a:pt x="1063" y="171"/>
                      </a:lnTo>
                      <a:lnTo>
                        <a:pt x="1067" y="164"/>
                      </a:lnTo>
                      <a:lnTo>
                        <a:pt x="1071" y="156"/>
                      </a:lnTo>
                      <a:lnTo>
                        <a:pt x="1078" y="147"/>
                      </a:lnTo>
                      <a:lnTo>
                        <a:pt x="1085" y="139"/>
                      </a:lnTo>
                      <a:lnTo>
                        <a:pt x="1091" y="129"/>
                      </a:lnTo>
                      <a:lnTo>
                        <a:pt x="1097" y="121"/>
                      </a:lnTo>
                      <a:lnTo>
                        <a:pt x="1104" y="114"/>
                      </a:lnTo>
                      <a:lnTo>
                        <a:pt x="1110" y="109"/>
                      </a:lnTo>
                      <a:lnTo>
                        <a:pt x="1116" y="104"/>
                      </a:lnTo>
                      <a:lnTo>
                        <a:pt x="1123" y="99"/>
                      </a:lnTo>
                      <a:lnTo>
                        <a:pt x="1134" y="98"/>
                      </a:lnTo>
                      <a:lnTo>
                        <a:pt x="1139" y="98"/>
                      </a:lnTo>
                      <a:lnTo>
                        <a:pt x="1146" y="98"/>
                      </a:lnTo>
                      <a:lnTo>
                        <a:pt x="1152" y="98"/>
                      </a:lnTo>
                      <a:lnTo>
                        <a:pt x="1158" y="97"/>
                      </a:lnTo>
                      <a:lnTo>
                        <a:pt x="1161" y="94"/>
                      </a:lnTo>
                      <a:lnTo>
                        <a:pt x="1163" y="91"/>
                      </a:lnTo>
                      <a:lnTo>
                        <a:pt x="1163" y="85"/>
                      </a:lnTo>
                      <a:lnTo>
                        <a:pt x="1160" y="78"/>
                      </a:lnTo>
                      <a:lnTo>
                        <a:pt x="1152" y="65"/>
                      </a:lnTo>
                      <a:lnTo>
                        <a:pt x="1145" y="56"/>
                      </a:lnTo>
                      <a:lnTo>
                        <a:pt x="1138" y="52"/>
                      </a:lnTo>
                      <a:lnTo>
                        <a:pt x="1127" y="50"/>
                      </a:lnTo>
                      <a:lnTo>
                        <a:pt x="1120" y="48"/>
                      </a:lnTo>
                      <a:lnTo>
                        <a:pt x="1113" y="48"/>
                      </a:lnTo>
                      <a:lnTo>
                        <a:pt x="1107" y="47"/>
                      </a:lnTo>
                      <a:lnTo>
                        <a:pt x="1101" y="46"/>
                      </a:lnTo>
                      <a:lnTo>
                        <a:pt x="1097" y="45"/>
                      </a:lnTo>
                      <a:lnTo>
                        <a:pt x="1093" y="44"/>
                      </a:lnTo>
                      <a:lnTo>
                        <a:pt x="1092" y="40"/>
                      </a:lnTo>
                      <a:lnTo>
                        <a:pt x="1091" y="36"/>
                      </a:lnTo>
                      <a:lnTo>
                        <a:pt x="1090" y="25"/>
                      </a:lnTo>
                      <a:lnTo>
                        <a:pt x="1086" y="15"/>
                      </a:lnTo>
                      <a:lnTo>
                        <a:pt x="1078" y="7"/>
                      </a:lnTo>
                      <a:lnTo>
                        <a:pt x="1066" y="3"/>
                      </a:lnTo>
                      <a:lnTo>
                        <a:pt x="1056" y="3"/>
                      </a:lnTo>
                      <a:lnTo>
                        <a:pt x="1048" y="3"/>
                      </a:lnTo>
                      <a:lnTo>
                        <a:pt x="1040" y="2"/>
                      </a:lnTo>
                      <a:lnTo>
                        <a:pt x="1032" y="1"/>
                      </a:lnTo>
                      <a:lnTo>
                        <a:pt x="1025" y="1"/>
                      </a:lnTo>
                      <a:lnTo>
                        <a:pt x="1021" y="0"/>
                      </a:lnTo>
                      <a:lnTo>
                        <a:pt x="1017" y="0"/>
                      </a:lnTo>
                      <a:lnTo>
                        <a:pt x="1016" y="0"/>
                      </a:lnTo>
                      <a:lnTo>
                        <a:pt x="1019" y="5"/>
                      </a:lnTo>
                      <a:lnTo>
                        <a:pt x="1026" y="16"/>
                      </a:lnTo>
                      <a:lnTo>
                        <a:pt x="1030" y="28"/>
                      </a:lnTo>
                      <a:lnTo>
                        <a:pt x="1023" y="36"/>
                      </a:lnTo>
                      <a:lnTo>
                        <a:pt x="1015" y="38"/>
                      </a:lnTo>
                      <a:lnTo>
                        <a:pt x="1008" y="41"/>
                      </a:lnTo>
                      <a:lnTo>
                        <a:pt x="1000" y="45"/>
                      </a:lnTo>
                      <a:lnTo>
                        <a:pt x="993" y="48"/>
                      </a:lnTo>
                      <a:lnTo>
                        <a:pt x="986" y="52"/>
                      </a:lnTo>
                      <a:lnTo>
                        <a:pt x="981" y="56"/>
                      </a:lnTo>
                      <a:lnTo>
                        <a:pt x="978" y="61"/>
                      </a:lnTo>
                      <a:lnTo>
                        <a:pt x="977" y="66"/>
                      </a:lnTo>
                      <a:lnTo>
                        <a:pt x="976" y="73"/>
                      </a:lnTo>
                      <a:lnTo>
                        <a:pt x="975" y="78"/>
                      </a:lnTo>
                      <a:lnTo>
                        <a:pt x="971" y="83"/>
                      </a:lnTo>
                      <a:lnTo>
                        <a:pt x="968" y="89"/>
                      </a:lnTo>
                      <a:lnTo>
                        <a:pt x="968" y="94"/>
                      </a:lnTo>
                      <a:lnTo>
                        <a:pt x="973" y="98"/>
                      </a:lnTo>
                      <a:lnTo>
                        <a:pt x="980" y="100"/>
                      </a:lnTo>
                      <a:lnTo>
                        <a:pt x="984" y="101"/>
                      </a:lnTo>
                      <a:lnTo>
                        <a:pt x="986" y="105"/>
                      </a:lnTo>
                      <a:lnTo>
                        <a:pt x="991" y="114"/>
                      </a:lnTo>
                      <a:lnTo>
                        <a:pt x="994" y="128"/>
                      </a:lnTo>
                      <a:lnTo>
                        <a:pt x="993" y="144"/>
                      </a:lnTo>
                      <a:lnTo>
                        <a:pt x="988" y="160"/>
                      </a:lnTo>
                      <a:lnTo>
                        <a:pt x="984" y="175"/>
                      </a:lnTo>
                      <a:lnTo>
                        <a:pt x="978" y="189"/>
                      </a:lnTo>
                      <a:lnTo>
                        <a:pt x="968" y="199"/>
                      </a:lnTo>
                      <a:lnTo>
                        <a:pt x="956" y="207"/>
                      </a:lnTo>
                      <a:lnTo>
                        <a:pt x="946" y="214"/>
                      </a:lnTo>
                      <a:lnTo>
                        <a:pt x="940" y="218"/>
                      </a:lnTo>
                      <a:lnTo>
                        <a:pt x="938" y="219"/>
                      </a:lnTo>
                      <a:lnTo>
                        <a:pt x="939" y="218"/>
                      </a:lnTo>
                      <a:lnTo>
                        <a:pt x="943" y="215"/>
                      </a:lnTo>
                      <a:lnTo>
                        <a:pt x="949" y="212"/>
                      </a:lnTo>
                      <a:lnTo>
                        <a:pt x="955" y="207"/>
                      </a:lnTo>
                      <a:lnTo>
                        <a:pt x="960" y="202"/>
                      </a:lnTo>
                      <a:lnTo>
                        <a:pt x="963" y="196"/>
                      </a:lnTo>
                      <a:lnTo>
                        <a:pt x="962" y="189"/>
                      </a:lnTo>
                      <a:lnTo>
                        <a:pt x="957" y="183"/>
                      </a:lnTo>
                      <a:lnTo>
                        <a:pt x="948" y="174"/>
                      </a:lnTo>
                      <a:lnTo>
                        <a:pt x="947" y="169"/>
                      </a:lnTo>
                      <a:lnTo>
                        <a:pt x="953" y="166"/>
                      </a:lnTo>
                      <a:lnTo>
                        <a:pt x="961" y="160"/>
                      </a:lnTo>
                      <a:lnTo>
                        <a:pt x="970" y="151"/>
                      </a:lnTo>
                      <a:lnTo>
                        <a:pt x="978" y="142"/>
                      </a:lnTo>
                      <a:lnTo>
                        <a:pt x="980" y="133"/>
                      </a:lnTo>
                      <a:lnTo>
                        <a:pt x="977" y="124"/>
                      </a:lnTo>
                      <a:lnTo>
                        <a:pt x="971" y="118"/>
                      </a:lnTo>
                      <a:lnTo>
                        <a:pt x="968" y="111"/>
                      </a:lnTo>
                      <a:lnTo>
                        <a:pt x="963" y="104"/>
                      </a:lnTo>
                      <a:lnTo>
                        <a:pt x="957" y="94"/>
                      </a:lnTo>
                      <a:lnTo>
                        <a:pt x="953" y="83"/>
                      </a:lnTo>
                      <a:lnTo>
                        <a:pt x="950" y="69"/>
                      </a:lnTo>
                      <a:lnTo>
                        <a:pt x="948" y="58"/>
                      </a:lnTo>
                      <a:lnTo>
                        <a:pt x="941" y="55"/>
                      </a:lnTo>
                      <a:lnTo>
                        <a:pt x="933" y="58"/>
                      </a:lnTo>
                      <a:lnTo>
                        <a:pt x="925" y="59"/>
                      </a:lnTo>
                      <a:lnTo>
                        <a:pt x="918" y="65"/>
                      </a:lnTo>
                      <a:lnTo>
                        <a:pt x="911" y="75"/>
                      </a:lnTo>
                      <a:lnTo>
                        <a:pt x="907" y="85"/>
                      </a:lnTo>
                      <a:lnTo>
                        <a:pt x="903" y="91"/>
                      </a:lnTo>
                      <a:lnTo>
                        <a:pt x="901" y="94"/>
                      </a:lnTo>
                      <a:lnTo>
                        <a:pt x="895" y="101"/>
                      </a:lnTo>
                      <a:lnTo>
                        <a:pt x="888" y="109"/>
                      </a:lnTo>
                      <a:lnTo>
                        <a:pt x="881" y="114"/>
                      </a:lnTo>
                      <a:lnTo>
                        <a:pt x="874" y="115"/>
                      </a:lnTo>
                      <a:lnTo>
                        <a:pt x="870" y="111"/>
                      </a:lnTo>
                      <a:lnTo>
                        <a:pt x="867" y="104"/>
                      </a:lnTo>
                      <a:lnTo>
                        <a:pt x="869" y="99"/>
                      </a:lnTo>
                      <a:lnTo>
                        <a:pt x="865" y="97"/>
                      </a:lnTo>
                      <a:lnTo>
                        <a:pt x="852" y="98"/>
                      </a:lnTo>
                      <a:lnTo>
                        <a:pt x="844" y="99"/>
                      </a:lnTo>
                      <a:lnTo>
                        <a:pt x="839" y="99"/>
                      </a:lnTo>
                      <a:lnTo>
                        <a:pt x="835" y="100"/>
                      </a:lnTo>
                      <a:lnTo>
                        <a:pt x="833" y="100"/>
                      </a:lnTo>
                      <a:lnTo>
                        <a:pt x="829" y="101"/>
                      </a:lnTo>
                      <a:lnTo>
                        <a:pt x="827" y="103"/>
                      </a:lnTo>
                      <a:lnTo>
                        <a:pt x="822" y="105"/>
                      </a:lnTo>
                      <a:lnTo>
                        <a:pt x="817" y="108"/>
                      </a:lnTo>
                      <a:lnTo>
                        <a:pt x="810" y="112"/>
                      </a:lnTo>
                      <a:lnTo>
                        <a:pt x="805" y="115"/>
                      </a:lnTo>
                      <a:lnTo>
                        <a:pt x="801" y="119"/>
                      </a:lnTo>
                      <a:lnTo>
                        <a:pt x="797" y="122"/>
                      </a:lnTo>
                      <a:lnTo>
                        <a:pt x="794" y="124"/>
                      </a:lnTo>
                      <a:lnTo>
                        <a:pt x="790" y="126"/>
                      </a:lnTo>
                      <a:lnTo>
                        <a:pt x="787" y="126"/>
                      </a:lnTo>
                      <a:lnTo>
                        <a:pt x="781" y="124"/>
                      </a:lnTo>
                      <a:lnTo>
                        <a:pt x="774" y="122"/>
                      </a:lnTo>
                      <a:lnTo>
                        <a:pt x="767" y="121"/>
                      </a:lnTo>
                      <a:lnTo>
                        <a:pt x="759" y="120"/>
                      </a:lnTo>
                      <a:lnTo>
                        <a:pt x="752" y="120"/>
                      </a:lnTo>
                      <a:lnTo>
                        <a:pt x="745" y="121"/>
                      </a:lnTo>
                      <a:lnTo>
                        <a:pt x="740" y="123"/>
                      </a:lnTo>
                      <a:lnTo>
                        <a:pt x="736" y="126"/>
                      </a:lnTo>
                      <a:lnTo>
                        <a:pt x="735" y="130"/>
                      </a:lnTo>
                      <a:lnTo>
                        <a:pt x="736" y="139"/>
                      </a:lnTo>
                      <a:lnTo>
                        <a:pt x="738" y="146"/>
                      </a:lnTo>
                      <a:lnTo>
                        <a:pt x="738" y="153"/>
                      </a:lnTo>
                      <a:lnTo>
                        <a:pt x="733" y="160"/>
                      </a:lnTo>
                      <a:lnTo>
                        <a:pt x="727" y="164"/>
                      </a:lnTo>
                      <a:lnTo>
                        <a:pt x="721" y="168"/>
                      </a:lnTo>
                      <a:lnTo>
                        <a:pt x="715" y="173"/>
                      </a:lnTo>
                      <a:lnTo>
                        <a:pt x="710" y="179"/>
                      </a:lnTo>
                      <a:lnTo>
                        <a:pt x="705" y="184"/>
                      </a:lnTo>
                      <a:lnTo>
                        <a:pt x="700" y="189"/>
                      </a:lnTo>
                      <a:lnTo>
                        <a:pt x="696" y="195"/>
                      </a:lnTo>
                      <a:lnTo>
                        <a:pt x="693" y="199"/>
                      </a:lnTo>
                      <a:lnTo>
                        <a:pt x="690" y="207"/>
                      </a:lnTo>
                      <a:lnTo>
                        <a:pt x="690" y="213"/>
                      </a:lnTo>
                      <a:lnTo>
                        <a:pt x="692" y="219"/>
                      </a:lnTo>
                      <a:lnTo>
                        <a:pt x="696" y="226"/>
                      </a:lnTo>
                      <a:lnTo>
                        <a:pt x="697" y="233"/>
                      </a:lnTo>
                      <a:lnTo>
                        <a:pt x="692" y="240"/>
                      </a:lnTo>
                      <a:lnTo>
                        <a:pt x="691" y="247"/>
                      </a:lnTo>
                      <a:lnTo>
                        <a:pt x="699" y="251"/>
                      </a:lnTo>
                      <a:lnTo>
                        <a:pt x="713" y="256"/>
                      </a:lnTo>
                      <a:lnTo>
                        <a:pt x="721" y="259"/>
                      </a:lnTo>
                      <a:lnTo>
                        <a:pt x="725" y="264"/>
                      </a:lnTo>
                      <a:lnTo>
                        <a:pt x="719" y="271"/>
                      </a:lnTo>
                      <a:lnTo>
                        <a:pt x="713" y="278"/>
                      </a:lnTo>
                      <a:lnTo>
                        <a:pt x="711" y="280"/>
                      </a:lnTo>
                      <a:lnTo>
                        <a:pt x="706" y="280"/>
                      </a:lnTo>
                      <a:lnTo>
                        <a:pt x="693" y="281"/>
                      </a:lnTo>
                      <a:lnTo>
                        <a:pt x="677" y="282"/>
                      </a:lnTo>
                      <a:lnTo>
                        <a:pt x="669" y="285"/>
                      </a:lnTo>
                      <a:lnTo>
                        <a:pt x="666" y="288"/>
                      </a:lnTo>
                      <a:lnTo>
                        <a:pt x="667" y="297"/>
                      </a:lnTo>
                      <a:lnTo>
                        <a:pt x="667" y="303"/>
                      </a:lnTo>
                      <a:lnTo>
                        <a:pt x="667" y="308"/>
                      </a:lnTo>
                      <a:lnTo>
                        <a:pt x="663" y="311"/>
                      </a:lnTo>
                      <a:lnTo>
                        <a:pt x="660" y="313"/>
                      </a:lnTo>
                      <a:lnTo>
                        <a:pt x="655" y="316"/>
                      </a:lnTo>
                      <a:lnTo>
                        <a:pt x="650" y="318"/>
                      </a:lnTo>
                      <a:lnTo>
                        <a:pt x="643" y="319"/>
                      </a:lnTo>
                      <a:lnTo>
                        <a:pt x="635" y="320"/>
                      </a:lnTo>
                      <a:lnTo>
                        <a:pt x="627" y="323"/>
                      </a:lnTo>
                      <a:lnTo>
                        <a:pt x="619" y="326"/>
                      </a:lnTo>
                      <a:lnTo>
                        <a:pt x="613" y="332"/>
                      </a:lnTo>
                      <a:lnTo>
                        <a:pt x="607" y="336"/>
                      </a:lnTo>
                      <a:lnTo>
                        <a:pt x="601" y="342"/>
                      </a:lnTo>
                      <a:lnTo>
                        <a:pt x="597" y="348"/>
                      </a:lnTo>
                      <a:lnTo>
                        <a:pt x="593" y="353"/>
                      </a:lnTo>
                      <a:lnTo>
                        <a:pt x="590" y="356"/>
                      </a:lnTo>
                      <a:lnTo>
                        <a:pt x="584" y="361"/>
                      </a:lnTo>
                      <a:lnTo>
                        <a:pt x="583" y="365"/>
                      </a:lnTo>
                      <a:lnTo>
                        <a:pt x="585" y="372"/>
                      </a:lnTo>
                      <a:lnTo>
                        <a:pt x="592" y="383"/>
                      </a:lnTo>
                      <a:lnTo>
                        <a:pt x="598" y="388"/>
                      </a:lnTo>
                      <a:lnTo>
                        <a:pt x="604" y="394"/>
                      </a:lnTo>
                      <a:lnTo>
                        <a:pt x="610" y="400"/>
                      </a:lnTo>
                      <a:lnTo>
                        <a:pt x="619" y="404"/>
                      </a:lnTo>
                      <a:lnTo>
                        <a:pt x="627" y="408"/>
                      </a:lnTo>
                      <a:lnTo>
                        <a:pt x="635" y="410"/>
                      </a:lnTo>
                      <a:lnTo>
                        <a:pt x="645" y="411"/>
                      </a:lnTo>
                      <a:lnTo>
                        <a:pt x="654" y="411"/>
                      </a:lnTo>
                      <a:lnTo>
                        <a:pt x="665" y="410"/>
                      </a:lnTo>
                      <a:lnTo>
                        <a:pt x="674" y="409"/>
                      </a:lnTo>
                      <a:lnTo>
                        <a:pt x="685" y="408"/>
                      </a:lnTo>
                      <a:lnTo>
                        <a:pt x="696" y="407"/>
                      </a:lnTo>
                      <a:lnTo>
                        <a:pt x="705" y="406"/>
                      </a:lnTo>
                      <a:lnTo>
                        <a:pt x="714" y="406"/>
                      </a:lnTo>
                      <a:lnTo>
                        <a:pt x="722" y="404"/>
                      </a:lnTo>
                      <a:lnTo>
                        <a:pt x="729" y="404"/>
                      </a:lnTo>
                      <a:lnTo>
                        <a:pt x="735" y="404"/>
                      </a:lnTo>
                      <a:lnTo>
                        <a:pt x="741" y="403"/>
                      </a:lnTo>
                      <a:lnTo>
                        <a:pt x="748" y="402"/>
                      </a:lnTo>
                      <a:lnTo>
                        <a:pt x="753" y="401"/>
                      </a:lnTo>
                      <a:lnTo>
                        <a:pt x="759" y="400"/>
                      </a:lnTo>
                      <a:lnTo>
                        <a:pt x="764" y="400"/>
                      </a:lnTo>
                      <a:lnTo>
                        <a:pt x="769" y="400"/>
                      </a:lnTo>
                      <a:lnTo>
                        <a:pt x="774" y="402"/>
                      </a:lnTo>
                      <a:lnTo>
                        <a:pt x="781" y="406"/>
                      </a:lnTo>
                      <a:lnTo>
                        <a:pt x="783" y="410"/>
                      </a:lnTo>
                      <a:lnTo>
                        <a:pt x="780" y="415"/>
                      </a:lnTo>
                      <a:lnTo>
                        <a:pt x="774" y="421"/>
                      </a:lnTo>
                      <a:lnTo>
                        <a:pt x="766" y="428"/>
                      </a:lnTo>
                      <a:lnTo>
                        <a:pt x="758" y="433"/>
                      </a:lnTo>
                      <a:lnTo>
                        <a:pt x="750" y="439"/>
                      </a:lnTo>
                      <a:lnTo>
                        <a:pt x="745" y="447"/>
                      </a:lnTo>
                      <a:lnTo>
                        <a:pt x="748" y="455"/>
                      </a:lnTo>
                      <a:lnTo>
                        <a:pt x="753" y="461"/>
                      </a:lnTo>
                      <a:lnTo>
                        <a:pt x="758" y="467"/>
                      </a:lnTo>
                      <a:lnTo>
                        <a:pt x="752" y="474"/>
                      </a:lnTo>
                      <a:lnTo>
                        <a:pt x="745" y="476"/>
                      </a:lnTo>
                      <a:lnTo>
                        <a:pt x="740" y="478"/>
                      </a:lnTo>
                      <a:lnTo>
                        <a:pt x="733" y="478"/>
                      </a:lnTo>
                      <a:lnTo>
                        <a:pt x="727" y="479"/>
                      </a:lnTo>
                      <a:lnTo>
                        <a:pt x="720" y="481"/>
                      </a:lnTo>
                      <a:lnTo>
                        <a:pt x="713" y="482"/>
                      </a:lnTo>
                      <a:lnTo>
                        <a:pt x="706" y="485"/>
                      </a:lnTo>
                      <a:lnTo>
                        <a:pt x="699" y="490"/>
                      </a:lnTo>
                      <a:lnTo>
                        <a:pt x="690" y="497"/>
                      </a:lnTo>
                      <a:lnTo>
                        <a:pt x="677" y="504"/>
                      </a:lnTo>
                      <a:lnTo>
                        <a:pt x="662" y="510"/>
                      </a:lnTo>
                      <a:lnTo>
                        <a:pt x="647" y="519"/>
                      </a:lnTo>
                      <a:lnTo>
                        <a:pt x="632" y="527"/>
                      </a:lnTo>
                      <a:lnTo>
                        <a:pt x="621" y="534"/>
                      </a:lnTo>
                      <a:lnTo>
                        <a:pt x="614" y="539"/>
                      </a:lnTo>
                      <a:lnTo>
                        <a:pt x="612" y="545"/>
                      </a:lnTo>
                      <a:lnTo>
                        <a:pt x="614" y="548"/>
                      </a:lnTo>
                      <a:lnTo>
                        <a:pt x="620" y="552"/>
                      </a:lnTo>
                      <a:lnTo>
                        <a:pt x="625" y="553"/>
                      </a:lnTo>
                      <a:lnTo>
                        <a:pt x="634" y="554"/>
                      </a:lnTo>
                      <a:lnTo>
                        <a:pt x="642" y="555"/>
                      </a:lnTo>
                      <a:lnTo>
                        <a:pt x="649" y="557"/>
                      </a:lnTo>
                      <a:lnTo>
                        <a:pt x="655" y="559"/>
                      </a:lnTo>
                      <a:lnTo>
                        <a:pt x="660" y="561"/>
                      </a:lnTo>
                      <a:lnTo>
                        <a:pt x="668" y="569"/>
                      </a:lnTo>
                      <a:lnTo>
                        <a:pt x="674" y="578"/>
                      </a:lnTo>
                      <a:lnTo>
                        <a:pt x="673" y="585"/>
                      </a:lnTo>
                      <a:lnTo>
                        <a:pt x="660" y="588"/>
                      </a:lnTo>
                      <a:lnTo>
                        <a:pt x="651" y="588"/>
                      </a:lnTo>
                      <a:lnTo>
                        <a:pt x="644" y="588"/>
                      </a:lnTo>
                      <a:lnTo>
                        <a:pt x="637" y="587"/>
                      </a:lnTo>
                      <a:lnTo>
                        <a:pt x="631" y="587"/>
                      </a:lnTo>
                      <a:lnTo>
                        <a:pt x="627" y="587"/>
                      </a:lnTo>
                      <a:lnTo>
                        <a:pt x="622" y="587"/>
                      </a:lnTo>
                      <a:lnTo>
                        <a:pt x="619" y="587"/>
                      </a:lnTo>
                      <a:lnTo>
                        <a:pt x="615" y="588"/>
                      </a:lnTo>
                      <a:lnTo>
                        <a:pt x="610" y="589"/>
                      </a:lnTo>
                      <a:lnTo>
                        <a:pt x="604" y="591"/>
                      </a:lnTo>
                      <a:lnTo>
                        <a:pt x="596" y="593"/>
                      </a:lnTo>
                      <a:lnTo>
                        <a:pt x="587" y="596"/>
                      </a:lnTo>
                      <a:lnTo>
                        <a:pt x="578" y="597"/>
                      </a:lnTo>
                      <a:lnTo>
                        <a:pt x="570" y="597"/>
                      </a:lnTo>
                      <a:lnTo>
                        <a:pt x="563" y="595"/>
                      </a:lnTo>
                      <a:lnTo>
                        <a:pt x="557" y="591"/>
                      </a:lnTo>
                      <a:lnTo>
                        <a:pt x="552" y="587"/>
                      </a:lnTo>
                      <a:lnTo>
                        <a:pt x="547" y="582"/>
                      </a:lnTo>
                      <a:lnTo>
                        <a:pt x="541" y="578"/>
                      </a:lnTo>
                      <a:lnTo>
                        <a:pt x="536" y="575"/>
                      </a:lnTo>
                      <a:lnTo>
                        <a:pt x="530" y="573"/>
                      </a:lnTo>
                      <a:lnTo>
                        <a:pt x="525" y="572"/>
                      </a:lnTo>
                      <a:lnTo>
                        <a:pt x="519" y="570"/>
                      </a:lnTo>
                      <a:lnTo>
                        <a:pt x="515" y="572"/>
                      </a:lnTo>
                      <a:lnTo>
                        <a:pt x="508" y="574"/>
                      </a:lnTo>
                      <a:lnTo>
                        <a:pt x="503" y="577"/>
                      </a:lnTo>
                      <a:lnTo>
                        <a:pt x="500" y="583"/>
                      </a:lnTo>
                      <a:lnTo>
                        <a:pt x="495" y="595"/>
                      </a:lnTo>
                      <a:lnTo>
                        <a:pt x="490" y="605"/>
                      </a:lnTo>
                      <a:lnTo>
                        <a:pt x="484" y="608"/>
                      </a:lnTo>
                      <a:lnTo>
                        <a:pt x="479" y="613"/>
                      </a:lnTo>
                      <a:lnTo>
                        <a:pt x="476" y="623"/>
                      </a:lnTo>
                      <a:lnTo>
                        <a:pt x="473" y="629"/>
                      </a:lnTo>
                      <a:lnTo>
                        <a:pt x="469" y="633"/>
                      </a:lnTo>
                      <a:lnTo>
                        <a:pt x="463" y="635"/>
                      </a:lnTo>
                      <a:lnTo>
                        <a:pt x="457" y="634"/>
                      </a:lnTo>
                      <a:lnTo>
                        <a:pt x="451" y="631"/>
                      </a:lnTo>
                      <a:lnTo>
                        <a:pt x="448" y="628"/>
                      </a:lnTo>
                      <a:lnTo>
                        <a:pt x="446" y="622"/>
                      </a:lnTo>
                      <a:lnTo>
                        <a:pt x="446" y="616"/>
                      </a:lnTo>
                      <a:lnTo>
                        <a:pt x="450" y="604"/>
                      </a:lnTo>
                      <a:lnTo>
                        <a:pt x="450" y="591"/>
                      </a:lnTo>
                      <a:lnTo>
                        <a:pt x="445" y="578"/>
                      </a:lnTo>
                      <a:lnTo>
                        <a:pt x="430" y="568"/>
                      </a:lnTo>
                      <a:lnTo>
                        <a:pt x="420" y="565"/>
                      </a:lnTo>
                      <a:lnTo>
                        <a:pt x="411" y="562"/>
                      </a:lnTo>
                      <a:lnTo>
                        <a:pt x="401" y="561"/>
                      </a:lnTo>
                      <a:lnTo>
                        <a:pt x="392" y="561"/>
                      </a:lnTo>
                      <a:lnTo>
                        <a:pt x="380" y="561"/>
                      </a:lnTo>
                      <a:lnTo>
                        <a:pt x="369" y="560"/>
                      </a:lnTo>
                      <a:lnTo>
                        <a:pt x="356" y="560"/>
                      </a:lnTo>
                      <a:lnTo>
                        <a:pt x="342" y="558"/>
                      </a:lnTo>
                      <a:lnTo>
                        <a:pt x="327" y="555"/>
                      </a:lnTo>
                      <a:lnTo>
                        <a:pt x="312" y="552"/>
                      </a:lnTo>
                      <a:lnTo>
                        <a:pt x="297" y="547"/>
                      </a:lnTo>
                      <a:lnTo>
                        <a:pt x="282" y="544"/>
                      </a:lnTo>
                      <a:lnTo>
                        <a:pt x="271" y="542"/>
                      </a:lnTo>
                      <a:lnTo>
                        <a:pt x="260" y="540"/>
                      </a:lnTo>
                      <a:lnTo>
                        <a:pt x="253" y="542"/>
                      </a:lnTo>
                      <a:lnTo>
                        <a:pt x="250" y="545"/>
                      </a:lnTo>
                      <a:lnTo>
                        <a:pt x="246" y="555"/>
                      </a:lnTo>
                      <a:lnTo>
                        <a:pt x="242" y="568"/>
                      </a:lnTo>
                      <a:lnTo>
                        <a:pt x="237" y="581"/>
                      </a:lnTo>
                      <a:lnTo>
                        <a:pt x="234" y="595"/>
                      </a:lnTo>
                      <a:lnTo>
                        <a:pt x="228" y="605"/>
                      </a:lnTo>
                      <a:lnTo>
                        <a:pt x="220" y="615"/>
                      </a:lnTo>
                      <a:lnTo>
                        <a:pt x="212" y="627"/>
                      </a:lnTo>
                      <a:lnTo>
                        <a:pt x="208" y="643"/>
                      </a:lnTo>
                      <a:lnTo>
                        <a:pt x="211" y="656"/>
                      </a:lnTo>
                      <a:lnTo>
                        <a:pt x="213" y="659"/>
                      </a:lnTo>
                      <a:lnTo>
                        <a:pt x="214" y="660"/>
                      </a:lnTo>
                      <a:lnTo>
                        <a:pt x="208" y="669"/>
                      </a:lnTo>
                      <a:lnTo>
                        <a:pt x="200" y="682"/>
                      </a:lnTo>
                      <a:lnTo>
                        <a:pt x="198" y="689"/>
                      </a:lnTo>
                      <a:lnTo>
                        <a:pt x="201" y="691"/>
                      </a:lnTo>
                      <a:lnTo>
                        <a:pt x="211" y="689"/>
                      </a:lnTo>
                      <a:lnTo>
                        <a:pt x="220" y="686"/>
                      </a:lnTo>
                      <a:lnTo>
                        <a:pt x="225" y="684"/>
                      </a:lnTo>
                      <a:lnTo>
                        <a:pt x="225" y="689"/>
                      </a:lnTo>
                      <a:lnTo>
                        <a:pt x="225" y="698"/>
                      </a:lnTo>
                      <a:lnTo>
                        <a:pt x="225" y="710"/>
                      </a:lnTo>
                      <a:lnTo>
                        <a:pt x="226" y="721"/>
                      </a:lnTo>
                      <a:lnTo>
                        <a:pt x="228" y="729"/>
                      </a:lnTo>
                      <a:lnTo>
                        <a:pt x="234" y="734"/>
                      </a:lnTo>
                      <a:lnTo>
                        <a:pt x="242" y="737"/>
                      </a:lnTo>
                      <a:lnTo>
                        <a:pt x="248" y="742"/>
                      </a:lnTo>
                      <a:lnTo>
                        <a:pt x="248" y="748"/>
                      </a:lnTo>
                      <a:lnTo>
                        <a:pt x="241" y="751"/>
                      </a:lnTo>
                      <a:lnTo>
                        <a:pt x="235" y="752"/>
                      </a:lnTo>
                      <a:lnTo>
                        <a:pt x="228" y="752"/>
                      </a:lnTo>
                      <a:lnTo>
                        <a:pt x="221" y="752"/>
                      </a:lnTo>
                      <a:lnTo>
                        <a:pt x="215" y="751"/>
                      </a:lnTo>
                      <a:lnTo>
                        <a:pt x="211" y="749"/>
                      </a:lnTo>
                      <a:lnTo>
                        <a:pt x="207" y="747"/>
                      </a:lnTo>
                      <a:lnTo>
                        <a:pt x="205" y="743"/>
                      </a:lnTo>
                      <a:lnTo>
                        <a:pt x="205" y="737"/>
                      </a:lnTo>
                      <a:lnTo>
                        <a:pt x="205" y="727"/>
                      </a:lnTo>
                      <a:lnTo>
                        <a:pt x="199" y="720"/>
                      </a:lnTo>
                      <a:lnTo>
                        <a:pt x="191" y="717"/>
                      </a:lnTo>
                      <a:lnTo>
                        <a:pt x="182" y="718"/>
                      </a:lnTo>
                      <a:lnTo>
                        <a:pt x="177" y="719"/>
                      </a:lnTo>
                      <a:lnTo>
                        <a:pt x="172" y="720"/>
                      </a:lnTo>
                      <a:lnTo>
                        <a:pt x="167" y="721"/>
                      </a:lnTo>
                      <a:lnTo>
                        <a:pt x="161" y="722"/>
                      </a:lnTo>
                      <a:lnTo>
                        <a:pt x="155" y="722"/>
                      </a:lnTo>
                      <a:lnTo>
                        <a:pt x="151" y="722"/>
                      </a:lnTo>
                      <a:lnTo>
                        <a:pt x="146" y="722"/>
                      </a:lnTo>
                      <a:lnTo>
                        <a:pt x="143" y="721"/>
                      </a:lnTo>
                      <a:lnTo>
                        <a:pt x="136" y="724"/>
                      </a:lnTo>
                      <a:lnTo>
                        <a:pt x="131" y="732"/>
                      </a:lnTo>
                      <a:lnTo>
                        <a:pt x="128" y="740"/>
                      </a:lnTo>
                      <a:lnTo>
                        <a:pt x="127" y="744"/>
                      </a:lnTo>
                      <a:lnTo>
                        <a:pt x="128" y="744"/>
                      </a:lnTo>
                      <a:lnTo>
                        <a:pt x="131" y="743"/>
                      </a:lnTo>
                      <a:lnTo>
                        <a:pt x="136" y="742"/>
                      </a:lnTo>
                      <a:lnTo>
                        <a:pt x="142" y="741"/>
                      </a:lnTo>
                      <a:lnTo>
                        <a:pt x="147" y="740"/>
                      </a:lnTo>
                      <a:lnTo>
                        <a:pt x="154" y="739"/>
                      </a:lnTo>
                      <a:lnTo>
                        <a:pt x="160" y="737"/>
                      </a:lnTo>
                      <a:lnTo>
                        <a:pt x="166" y="737"/>
                      </a:lnTo>
                      <a:lnTo>
                        <a:pt x="173" y="740"/>
                      </a:lnTo>
                      <a:lnTo>
                        <a:pt x="177" y="744"/>
                      </a:lnTo>
                      <a:lnTo>
                        <a:pt x="178" y="751"/>
                      </a:lnTo>
                      <a:lnTo>
                        <a:pt x="178" y="761"/>
                      </a:lnTo>
                      <a:lnTo>
                        <a:pt x="178" y="766"/>
                      </a:lnTo>
                      <a:lnTo>
                        <a:pt x="181" y="772"/>
                      </a:lnTo>
                      <a:lnTo>
                        <a:pt x="183" y="780"/>
                      </a:lnTo>
                      <a:lnTo>
                        <a:pt x="187" y="787"/>
                      </a:lnTo>
                      <a:lnTo>
                        <a:pt x="192" y="793"/>
                      </a:lnTo>
                      <a:lnTo>
                        <a:pt x="198" y="799"/>
                      </a:lnTo>
                      <a:lnTo>
                        <a:pt x="205" y="802"/>
                      </a:lnTo>
                      <a:lnTo>
                        <a:pt x="214" y="803"/>
                      </a:lnTo>
                      <a:lnTo>
                        <a:pt x="223" y="802"/>
                      </a:lnTo>
                      <a:lnTo>
                        <a:pt x="230" y="801"/>
                      </a:lnTo>
                      <a:lnTo>
                        <a:pt x="236" y="799"/>
                      </a:lnTo>
                      <a:lnTo>
                        <a:pt x="241" y="795"/>
                      </a:lnTo>
                      <a:lnTo>
                        <a:pt x="245" y="793"/>
                      </a:lnTo>
                      <a:lnTo>
                        <a:pt x="251" y="790"/>
                      </a:lnTo>
                      <a:lnTo>
                        <a:pt x="258" y="790"/>
                      </a:lnTo>
                      <a:lnTo>
                        <a:pt x="267" y="790"/>
                      </a:lnTo>
                      <a:lnTo>
                        <a:pt x="276" y="790"/>
                      </a:lnTo>
                      <a:lnTo>
                        <a:pt x="287" y="790"/>
                      </a:lnTo>
                      <a:lnTo>
                        <a:pt x="296" y="789"/>
                      </a:lnTo>
                      <a:lnTo>
                        <a:pt x="304" y="788"/>
                      </a:lnTo>
                      <a:lnTo>
                        <a:pt x="312" y="788"/>
                      </a:lnTo>
                      <a:lnTo>
                        <a:pt x="318" y="789"/>
                      </a:lnTo>
                      <a:lnTo>
                        <a:pt x="321" y="792"/>
                      </a:lnTo>
                      <a:lnTo>
                        <a:pt x="322" y="796"/>
                      </a:lnTo>
                      <a:lnTo>
                        <a:pt x="321" y="807"/>
                      </a:lnTo>
                      <a:lnTo>
                        <a:pt x="318" y="814"/>
                      </a:lnTo>
                      <a:lnTo>
                        <a:pt x="316" y="820"/>
                      </a:lnTo>
                      <a:lnTo>
                        <a:pt x="316" y="830"/>
                      </a:lnTo>
                      <a:lnTo>
                        <a:pt x="318" y="834"/>
                      </a:lnTo>
                      <a:lnTo>
                        <a:pt x="320" y="839"/>
                      </a:lnTo>
                      <a:lnTo>
                        <a:pt x="322" y="842"/>
                      </a:lnTo>
                      <a:lnTo>
                        <a:pt x="324" y="845"/>
                      </a:lnTo>
                      <a:lnTo>
                        <a:pt x="322" y="847"/>
                      </a:lnTo>
                      <a:lnTo>
                        <a:pt x="319" y="847"/>
                      </a:lnTo>
                      <a:lnTo>
                        <a:pt x="311" y="847"/>
                      </a:lnTo>
                      <a:lnTo>
                        <a:pt x="299" y="846"/>
                      </a:lnTo>
                      <a:lnTo>
                        <a:pt x="287" y="843"/>
                      </a:lnTo>
                      <a:lnTo>
                        <a:pt x="278" y="843"/>
                      </a:lnTo>
                      <a:lnTo>
                        <a:pt x="269" y="845"/>
                      </a:lnTo>
                      <a:lnTo>
                        <a:pt x="265" y="846"/>
                      </a:lnTo>
                      <a:lnTo>
                        <a:pt x="260" y="848"/>
                      </a:lnTo>
                      <a:lnTo>
                        <a:pt x="256" y="849"/>
                      </a:lnTo>
                      <a:lnTo>
                        <a:pt x="251" y="852"/>
                      </a:lnTo>
                      <a:lnTo>
                        <a:pt x="244" y="852"/>
                      </a:lnTo>
                      <a:lnTo>
                        <a:pt x="231" y="850"/>
                      </a:lnTo>
                      <a:lnTo>
                        <a:pt x="223" y="850"/>
                      </a:lnTo>
                      <a:lnTo>
                        <a:pt x="218" y="854"/>
                      </a:lnTo>
                      <a:lnTo>
                        <a:pt x="214" y="862"/>
                      </a:lnTo>
                      <a:lnTo>
                        <a:pt x="213" y="876"/>
                      </a:lnTo>
                      <a:lnTo>
                        <a:pt x="214" y="892"/>
                      </a:lnTo>
                      <a:lnTo>
                        <a:pt x="216" y="908"/>
                      </a:lnTo>
                      <a:lnTo>
                        <a:pt x="218" y="921"/>
                      </a:lnTo>
                      <a:lnTo>
                        <a:pt x="221" y="926"/>
                      </a:lnTo>
                      <a:lnTo>
                        <a:pt x="228" y="929"/>
                      </a:lnTo>
                      <a:lnTo>
                        <a:pt x="229" y="929"/>
                      </a:lnTo>
                      <a:lnTo>
                        <a:pt x="218" y="933"/>
                      </a:lnTo>
                      <a:lnTo>
                        <a:pt x="205" y="941"/>
                      </a:lnTo>
                      <a:lnTo>
                        <a:pt x="201" y="948"/>
                      </a:lnTo>
                      <a:lnTo>
                        <a:pt x="199" y="951"/>
                      </a:lnTo>
                      <a:lnTo>
                        <a:pt x="191" y="944"/>
                      </a:lnTo>
                      <a:lnTo>
                        <a:pt x="180" y="936"/>
                      </a:lnTo>
                      <a:lnTo>
                        <a:pt x="170" y="937"/>
                      </a:lnTo>
                      <a:lnTo>
                        <a:pt x="166" y="944"/>
                      </a:lnTo>
                      <a:lnTo>
                        <a:pt x="169" y="953"/>
                      </a:lnTo>
                      <a:lnTo>
                        <a:pt x="169" y="954"/>
                      </a:lnTo>
                      <a:lnTo>
                        <a:pt x="168" y="958"/>
                      </a:lnTo>
                      <a:lnTo>
                        <a:pt x="163" y="959"/>
                      </a:lnTo>
                      <a:lnTo>
                        <a:pt x="155" y="956"/>
                      </a:lnTo>
                      <a:lnTo>
                        <a:pt x="146" y="954"/>
                      </a:lnTo>
                      <a:lnTo>
                        <a:pt x="138" y="956"/>
                      </a:lnTo>
                      <a:lnTo>
                        <a:pt x="131" y="962"/>
                      </a:lnTo>
                      <a:lnTo>
                        <a:pt x="127" y="969"/>
                      </a:lnTo>
                      <a:lnTo>
                        <a:pt x="128" y="978"/>
                      </a:lnTo>
                      <a:lnTo>
                        <a:pt x="135" y="988"/>
                      </a:lnTo>
                      <a:lnTo>
                        <a:pt x="143" y="996"/>
                      </a:lnTo>
                      <a:lnTo>
                        <a:pt x="146" y="999"/>
                      </a:lnTo>
                      <a:lnTo>
                        <a:pt x="150" y="1001"/>
                      </a:lnTo>
                      <a:lnTo>
                        <a:pt x="157" y="1007"/>
                      </a:lnTo>
                      <a:lnTo>
                        <a:pt x="161" y="1014"/>
                      </a:lnTo>
                      <a:lnTo>
                        <a:pt x="155" y="1022"/>
                      </a:lnTo>
                      <a:lnTo>
                        <a:pt x="145" y="1024"/>
                      </a:lnTo>
                      <a:lnTo>
                        <a:pt x="137" y="1023"/>
                      </a:lnTo>
                      <a:lnTo>
                        <a:pt x="131" y="1026"/>
                      </a:lnTo>
                      <a:lnTo>
                        <a:pt x="127" y="1038"/>
                      </a:lnTo>
                      <a:lnTo>
                        <a:pt x="128" y="1039"/>
                      </a:lnTo>
                      <a:lnTo>
                        <a:pt x="134" y="1041"/>
                      </a:lnTo>
                      <a:lnTo>
                        <a:pt x="140" y="1043"/>
                      </a:lnTo>
                      <a:lnTo>
                        <a:pt x="150" y="1044"/>
                      </a:lnTo>
                      <a:lnTo>
                        <a:pt x="159" y="1046"/>
                      </a:lnTo>
                      <a:lnTo>
                        <a:pt x="166" y="1050"/>
                      </a:lnTo>
                      <a:lnTo>
                        <a:pt x="172" y="1057"/>
                      </a:lnTo>
                      <a:lnTo>
                        <a:pt x="175" y="1064"/>
                      </a:lnTo>
                      <a:lnTo>
                        <a:pt x="177" y="1068"/>
                      </a:lnTo>
                      <a:lnTo>
                        <a:pt x="182" y="1068"/>
                      </a:lnTo>
                      <a:lnTo>
                        <a:pt x="190" y="1066"/>
                      </a:lnTo>
                      <a:lnTo>
                        <a:pt x="201" y="1061"/>
                      </a:lnTo>
                      <a:lnTo>
                        <a:pt x="210" y="1059"/>
                      </a:lnTo>
                      <a:lnTo>
                        <a:pt x="218" y="1057"/>
                      </a:lnTo>
                      <a:lnTo>
                        <a:pt x="227" y="1054"/>
                      </a:lnTo>
                      <a:lnTo>
                        <a:pt x="234" y="1053"/>
                      </a:lnTo>
                      <a:lnTo>
                        <a:pt x="240" y="1054"/>
                      </a:lnTo>
                      <a:lnTo>
                        <a:pt x="243" y="1056"/>
                      </a:lnTo>
                      <a:lnTo>
                        <a:pt x="242" y="1059"/>
                      </a:lnTo>
                      <a:lnTo>
                        <a:pt x="237" y="1064"/>
                      </a:lnTo>
                      <a:lnTo>
                        <a:pt x="230" y="1069"/>
                      </a:lnTo>
                      <a:lnTo>
                        <a:pt x="223" y="1074"/>
                      </a:lnTo>
                      <a:lnTo>
                        <a:pt x="218" y="1077"/>
                      </a:lnTo>
                      <a:lnTo>
                        <a:pt x="213" y="1081"/>
                      </a:lnTo>
                      <a:lnTo>
                        <a:pt x="210" y="1084"/>
                      </a:lnTo>
                      <a:lnTo>
                        <a:pt x="210" y="1089"/>
                      </a:lnTo>
                      <a:lnTo>
                        <a:pt x="212" y="1094"/>
                      </a:lnTo>
                      <a:lnTo>
                        <a:pt x="218" y="1099"/>
                      </a:lnTo>
                      <a:lnTo>
                        <a:pt x="225" y="1105"/>
                      </a:lnTo>
                      <a:lnTo>
                        <a:pt x="233" y="1110"/>
                      </a:lnTo>
                      <a:lnTo>
                        <a:pt x="240" y="1113"/>
                      </a:lnTo>
                      <a:lnTo>
                        <a:pt x="248" y="1114"/>
                      </a:lnTo>
                      <a:lnTo>
                        <a:pt x="253" y="1115"/>
                      </a:lnTo>
                      <a:lnTo>
                        <a:pt x="259" y="1114"/>
                      </a:lnTo>
                      <a:lnTo>
                        <a:pt x="264" y="1112"/>
                      </a:lnTo>
                      <a:lnTo>
                        <a:pt x="267" y="1109"/>
                      </a:lnTo>
                      <a:lnTo>
                        <a:pt x="271" y="1098"/>
                      </a:lnTo>
                      <a:lnTo>
                        <a:pt x="275" y="1088"/>
                      </a:lnTo>
                      <a:lnTo>
                        <a:pt x="281" y="1080"/>
                      </a:lnTo>
                      <a:lnTo>
                        <a:pt x="293" y="1076"/>
                      </a:lnTo>
                      <a:lnTo>
                        <a:pt x="305" y="1077"/>
                      </a:lnTo>
                      <a:lnTo>
                        <a:pt x="313" y="1080"/>
                      </a:lnTo>
                      <a:lnTo>
                        <a:pt x="314" y="1085"/>
                      </a:lnTo>
                      <a:lnTo>
                        <a:pt x="309" y="1096"/>
                      </a:lnTo>
                      <a:lnTo>
                        <a:pt x="302" y="1109"/>
                      </a:lnTo>
                      <a:lnTo>
                        <a:pt x="302" y="1122"/>
                      </a:lnTo>
                      <a:lnTo>
                        <a:pt x="306" y="1135"/>
                      </a:lnTo>
                      <a:lnTo>
                        <a:pt x="316" y="1144"/>
                      </a:lnTo>
                      <a:lnTo>
                        <a:pt x="321" y="1148"/>
                      </a:lnTo>
                      <a:lnTo>
                        <a:pt x="327" y="1149"/>
                      </a:lnTo>
                      <a:lnTo>
                        <a:pt x="333" y="1150"/>
                      </a:lnTo>
                      <a:lnTo>
                        <a:pt x="339" y="1150"/>
                      </a:lnTo>
                      <a:lnTo>
                        <a:pt x="346" y="1149"/>
                      </a:lnTo>
                      <a:lnTo>
                        <a:pt x="352" y="1149"/>
                      </a:lnTo>
                      <a:lnTo>
                        <a:pt x="360" y="1148"/>
                      </a:lnTo>
                      <a:lnTo>
                        <a:pt x="371" y="1148"/>
                      </a:lnTo>
                      <a:lnTo>
                        <a:pt x="386" y="1147"/>
                      </a:lnTo>
                      <a:lnTo>
                        <a:pt x="407" y="1144"/>
                      </a:lnTo>
                      <a:lnTo>
                        <a:pt x="431" y="1141"/>
                      </a:lnTo>
                      <a:lnTo>
                        <a:pt x="456" y="1137"/>
                      </a:lnTo>
                      <a:lnTo>
                        <a:pt x="480" y="1134"/>
                      </a:lnTo>
                      <a:lnTo>
                        <a:pt x="501" y="1134"/>
                      </a:lnTo>
                      <a:lnTo>
                        <a:pt x="516" y="1135"/>
                      </a:lnTo>
                      <a:lnTo>
                        <a:pt x="522" y="1141"/>
                      </a:lnTo>
                      <a:lnTo>
                        <a:pt x="526" y="1155"/>
                      </a:lnTo>
                      <a:lnTo>
                        <a:pt x="533" y="1167"/>
                      </a:lnTo>
                      <a:lnTo>
                        <a:pt x="533" y="1175"/>
                      </a:lnTo>
                      <a:lnTo>
                        <a:pt x="518" y="1180"/>
                      </a:lnTo>
                      <a:lnTo>
                        <a:pt x="507" y="1181"/>
                      </a:lnTo>
                      <a:lnTo>
                        <a:pt x="499" y="1182"/>
                      </a:lnTo>
                      <a:lnTo>
                        <a:pt x="492" y="1183"/>
                      </a:lnTo>
                      <a:lnTo>
                        <a:pt x="486" y="1185"/>
                      </a:lnTo>
                      <a:lnTo>
                        <a:pt x="481" y="1186"/>
                      </a:lnTo>
                      <a:lnTo>
                        <a:pt x="478" y="1188"/>
                      </a:lnTo>
                      <a:lnTo>
                        <a:pt x="473" y="1190"/>
                      </a:lnTo>
                      <a:lnTo>
                        <a:pt x="469" y="1194"/>
                      </a:lnTo>
                      <a:lnTo>
                        <a:pt x="464" y="1196"/>
                      </a:lnTo>
                      <a:lnTo>
                        <a:pt x="461" y="1197"/>
                      </a:lnTo>
                      <a:lnTo>
                        <a:pt x="457" y="1198"/>
                      </a:lnTo>
                      <a:lnTo>
                        <a:pt x="454" y="1197"/>
                      </a:lnTo>
                      <a:lnTo>
                        <a:pt x="449" y="1196"/>
                      </a:lnTo>
                      <a:lnTo>
                        <a:pt x="445" y="1195"/>
                      </a:lnTo>
                      <a:lnTo>
                        <a:pt x="440" y="1194"/>
                      </a:lnTo>
                      <a:lnTo>
                        <a:pt x="433" y="1194"/>
                      </a:lnTo>
                      <a:lnTo>
                        <a:pt x="422" y="1195"/>
                      </a:lnTo>
                      <a:lnTo>
                        <a:pt x="415" y="1201"/>
                      </a:lnTo>
                      <a:lnTo>
                        <a:pt x="409" y="1209"/>
                      </a:lnTo>
                      <a:lnTo>
                        <a:pt x="401" y="1219"/>
                      </a:lnTo>
                      <a:lnTo>
                        <a:pt x="396" y="1226"/>
                      </a:lnTo>
                      <a:lnTo>
                        <a:pt x="390" y="1233"/>
                      </a:lnTo>
                      <a:lnTo>
                        <a:pt x="386" y="1241"/>
                      </a:lnTo>
                      <a:lnTo>
                        <a:pt x="381" y="1249"/>
                      </a:lnTo>
                      <a:lnTo>
                        <a:pt x="375" y="1257"/>
                      </a:lnTo>
                      <a:lnTo>
                        <a:pt x="371" y="1264"/>
                      </a:lnTo>
                      <a:lnTo>
                        <a:pt x="366" y="1271"/>
                      </a:lnTo>
                      <a:lnTo>
                        <a:pt x="362" y="1278"/>
                      </a:lnTo>
                      <a:lnTo>
                        <a:pt x="352" y="1291"/>
                      </a:lnTo>
                      <a:lnTo>
                        <a:pt x="347" y="1301"/>
                      </a:lnTo>
                      <a:lnTo>
                        <a:pt x="343" y="1309"/>
                      </a:lnTo>
                      <a:lnTo>
                        <a:pt x="342" y="1311"/>
                      </a:lnTo>
                      <a:lnTo>
                        <a:pt x="344" y="1311"/>
                      </a:lnTo>
                      <a:lnTo>
                        <a:pt x="351" y="1309"/>
                      </a:lnTo>
                      <a:lnTo>
                        <a:pt x="359" y="1308"/>
                      </a:lnTo>
                      <a:lnTo>
                        <a:pt x="369" y="1307"/>
                      </a:lnTo>
                      <a:lnTo>
                        <a:pt x="377" y="1308"/>
                      </a:lnTo>
                      <a:lnTo>
                        <a:pt x="382" y="1309"/>
                      </a:lnTo>
                      <a:lnTo>
                        <a:pt x="382" y="1314"/>
                      </a:lnTo>
                      <a:lnTo>
                        <a:pt x="378" y="1321"/>
                      </a:lnTo>
                      <a:lnTo>
                        <a:pt x="370" y="1329"/>
                      </a:lnTo>
                      <a:lnTo>
                        <a:pt x="363" y="1337"/>
                      </a:lnTo>
                      <a:lnTo>
                        <a:pt x="358" y="1344"/>
                      </a:lnTo>
                      <a:lnTo>
                        <a:pt x="354" y="1351"/>
                      </a:lnTo>
                      <a:lnTo>
                        <a:pt x="349" y="1359"/>
                      </a:lnTo>
                      <a:lnTo>
                        <a:pt x="346" y="1367"/>
                      </a:lnTo>
                      <a:lnTo>
                        <a:pt x="342" y="1376"/>
                      </a:lnTo>
                      <a:lnTo>
                        <a:pt x="339" y="1386"/>
                      </a:lnTo>
                      <a:lnTo>
                        <a:pt x="334" y="1395"/>
                      </a:lnTo>
                      <a:lnTo>
                        <a:pt x="329" y="1401"/>
                      </a:lnTo>
                      <a:lnTo>
                        <a:pt x="325" y="1406"/>
                      </a:lnTo>
                      <a:lnTo>
                        <a:pt x="320" y="1407"/>
                      </a:lnTo>
                      <a:lnTo>
                        <a:pt x="314" y="1408"/>
                      </a:lnTo>
                      <a:lnTo>
                        <a:pt x="310" y="1409"/>
                      </a:lnTo>
                      <a:lnTo>
                        <a:pt x="304" y="1410"/>
                      </a:lnTo>
                      <a:lnTo>
                        <a:pt x="299" y="1412"/>
                      </a:lnTo>
                      <a:lnTo>
                        <a:pt x="293" y="1416"/>
                      </a:lnTo>
                      <a:lnTo>
                        <a:pt x="283" y="1425"/>
                      </a:lnTo>
                      <a:lnTo>
                        <a:pt x="271" y="1436"/>
                      </a:lnTo>
                      <a:lnTo>
                        <a:pt x="258" y="1448"/>
                      </a:lnTo>
                      <a:lnTo>
                        <a:pt x="244" y="1461"/>
                      </a:lnTo>
                      <a:lnTo>
                        <a:pt x="231" y="1474"/>
                      </a:lnTo>
                      <a:lnTo>
                        <a:pt x="220" y="1483"/>
                      </a:lnTo>
                      <a:lnTo>
                        <a:pt x="211" y="1490"/>
                      </a:lnTo>
                      <a:lnTo>
                        <a:pt x="199" y="1498"/>
                      </a:lnTo>
                      <a:lnTo>
                        <a:pt x="196" y="1501"/>
                      </a:lnTo>
                      <a:lnTo>
                        <a:pt x="200" y="1504"/>
                      </a:lnTo>
                      <a:lnTo>
                        <a:pt x="214" y="1504"/>
                      </a:lnTo>
                      <a:lnTo>
                        <a:pt x="225" y="1503"/>
                      </a:lnTo>
                      <a:lnTo>
                        <a:pt x="234" y="1501"/>
                      </a:lnTo>
                      <a:lnTo>
                        <a:pt x="243" y="1498"/>
                      </a:lnTo>
                      <a:lnTo>
                        <a:pt x="252" y="1495"/>
                      </a:lnTo>
                      <a:lnTo>
                        <a:pt x="261" y="1491"/>
                      </a:lnTo>
                      <a:lnTo>
                        <a:pt x="269" y="1488"/>
                      </a:lnTo>
                      <a:lnTo>
                        <a:pt x="276" y="1484"/>
                      </a:lnTo>
                      <a:lnTo>
                        <a:pt x="283" y="1481"/>
                      </a:lnTo>
                      <a:lnTo>
                        <a:pt x="289" y="1478"/>
                      </a:lnTo>
                      <a:lnTo>
                        <a:pt x="295" y="1475"/>
                      </a:lnTo>
                      <a:lnTo>
                        <a:pt x="299" y="1474"/>
                      </a:lnTo>
                      <a:lnTo>
                        <a:pt x="305" y="1471"/>
                      </a:lnTo>
                      <a:lnTo>
                        <a:pt x="311" y="1471"/>
                      </a:lnTo>
                      <a:lnTo>
                        <a:pt x="317" y="1471"/>
                      </a:lnTo>
                      <a:lnTo>
                        <a:pt x="324" y="1474"/>
                      </a:lnTo>
                      <a:lnTo>
                        <a:pt x="332" y="1477"/>
                      </a:lnTo>
                      <a:lnTo>
                        <a:pt x="341" y="1481"/>
                      </a:lnTo>
                      <a:lnTo>
                        <a:pt x="351" y="1482"/>
                      </a:lnTo>
                      <a:lnTo>
                        <a:pt x="363" y="1482"/>
                      </a:lnTo>
                      <a:lnTo>
                        <a:pt x="373" y="1481"/>
                      </a:lnTo>
                      <a:lnTo>
                        <a:pt x="382" y="1478"/>
                      </a:lnTo>
                      <a:lnTo>
                        <a:pt x="390" y="1476"/>
                      </a:lnTo>
                      <a:lnTo>
                        <a:pt x="395" y="1475"/>
                      </a:lnTo>
                      <a:lnTo>
                        <a:pt x="397" y="1474"/>
                      </a:lnTo>
                      <a:lnTo>
                        <a:pt x="397" y="1493"/>
                      </a:lnTo>
                      <a:lnTo>
                        <a:pt x="401" y="1493"/>
                      </a:lnTo>
                      <a:lnTo>
                        <a:pt x="408" y="1491"/>
                      </a:lnTo>
                      <a:lnTo>
                        <a:pt x="419" y="1490"/>
                      </a:lnTo>
                      <a:lnTo>
                        <a:pt x="432" y="1486"/>
                      </a:lnTo>
                      <a:lnTo>
                        <a:pt x="443" y="1482"/>
                      </a:lnTo>
                      <a:lnTo>
                        <a:pt x="455" y="1477"/>
                      </a:lnTo>
                      <a:lnTo>
                        <a:pt x="462" y="1471"/>
                      </a:lnTo>
                      <a:lnTo>
                        <a:pt x="465" y="1465"/>
                      </a:lnTo>
                      <a:lnTo>
                        <a:pt x="466" y="1455"/>
                      </a:lnTo>
                      <a:lnTo>
                        <a:pt x="471" y="1445"/>
                      </a:lnTo>
                      <a:lnTo>
                        <a:pt x="477" y="1433"/>
                      </a:lnTo>
                      <a:lnTo>
                        <a:pt x="485" y="1423"/>
                      </a:lnTo>
                      <a:lnTo>
                        <a:pt x="492" y="1413"/>
                      </a:lnTo>
                      <a:lnTo>
                        <a:pt x="499" y="1407"/>
                      </a:lnTo>
                      <a:lnTo>
                        <a:pt x="504" y="1404"/>
                      </a:lnTo>
                      <a:lnTo>
                        <a:pt x="508" y="1406"/>
                      </a:lnTo>
                      <a:lnTo>
                        <a:pt x="511" y="1415"/>
                      </a:lnTo>
                      <a:lnTo>
                        <a:pt x="514" y="1423"/>
                      </a:lnTo>
                      <a:lnTo>
                        <a:pt x="515" y="1429"/>
                      </a:lnTo>
                      <a:lnTo>
                        <a:pt x="515" y="1431"/>
                      </a:lnTo>
                      <a:lnTo>
                        <a:pt x="516" y="1431"/>
                      </a:lnTo>
                      <a:lnTo>
                        <a:pt x="521" y="1432"/>
                      </a:lnTo>
                      <a:lnTo>
                        <a:pt x="525" y="1432"/>
                      </a:lnTo>
                      <a:lnTo>
                        <a:pt x="533" y="1435"/>
                      </a:lnTo>
                      <a:lnTo>
                        <a:pt x="540" y="1436"/>
                      </a:lnTo>
                      <a:lnTo>
                        <a:pt x="548" y="1438"/>
                      </a:lnTo>
                      <a:lnTo>
                        <a:pt x="555" y="1442"/>
                      </a:lnTo>
                      <a:lnTo>
                        <a:pt x="561" y="1445"/>
                      </a:lnTo>
                      <a:lnTo>
                        <a:pt x="566" y="1447"/>
                      </a:lnTo>
                      <a:lnTo>
                        <a:pt x="569" y="1450"/>
                      </a:lnTo>
                      <a:lnTo>
                        <a:pt x="571" y="1451"/>
                      </a:lnTo>
                      <a:lnTo>
                        <a:pt x="569" y="1452"/>
                      </a:lnTo>
                      <a:lnTo>
                        <a:pt x="563" y="1453"/>
                      </a:lnTo>
                      <a:lnTo>
                        <a:pt x="555" y="1455"/>
                      </a:lnTo>
                      <a:lnTo>
                        <a:pt x="541" y="1458"/>
                      </a:lnTo>
                      <a:lnTo>
                        <a:pt x="528" y="1461"/>
                      </a:lnTo>
                      <a:lnTo>
                        <a:pt x="516" y="1465"/>
                      </a:lnTo>
                      <a:lnTo>
                        <a:pt x="507" y="1467"/>
                      </a:lnTo>
                      <a:lnTo>
                        <a:pt x="500" y="1470"/>
                      </a:lnTo>
                      <a:lnTo>
                        <a:pt x="492" y="1474"/>
                      </a:lnTo>
                      <a:lnTo>
                        <a:pt x="485" y="1477"/>
                      </a:lnTo>
                      <a:lnTo>
                        <a:pt x="475" y="1482"/>
                      </a:lnTo>
                      <a:lnTo>
                        <a:pt x="463" y="1488"/>
                      </a:lnTo>
                      <a:lnTo>
                        <a:pt x="450" y="1493"/>
                      </a:lnTo>
                      <a:lnTo>
                        <a:pt x="441" y="1498"/>
                      </a:lnTo>
                      <a:lnTo>
                        <a:pt x="433" y="1501"/>
                      </a:lnTo>
                      <a:lnTo>
                        <a:pt x="426" y="1504"/>
                      </a:lnTo>
                      <a:lnTo>
                        <a:pt x="418" y="1506"/>
                      </a:lnTo>
                      <a:lnTo>
                        <a:pt x="409" y="1507"/>
                      </a:lnTo>
                      <a:lnTo>
                        <a:pt x="399" y="1507"/>
                      </a:lnTo>
                      <a:lnTo>
                        <a:pt x="385" y="1507"/>
                      </a:lnTo>
                      <a:lnTo>
                        <a:pt x="370" y="1506"/>
                      </a:lnTo>
                      <a:lnTo>
                        <a:pt x="356" y="1505"/>
                      </a:lnTo>
                      <a:lnTo>
                        <a:pt x="343" y="1504"/>
                      </a:lnTo>
                      <a:lnTo>
                        <a:pt x="332" y="1503"/>
                      </a:lnTo>
                      <a:lnTo>
                        <a:pt x="322" y="1501"/>
                      </a:lnTo>
                      <a:lnTo>
                        <a:pt x="313" y="1501"/>
                      </a:lnTo>
                      <a:lnTo>
                        <a:pt x="306" y="1500"/>
                      </a:lnTo>
                      <a:lnTo>
                        <a:pt x="299" y="1500"/>
                      </a:lnTo>
                      <a:lnTo>
                        <a:pt x="294" y="1501"/>
                      </a:lnTo>
                      <a:lnTo>
                        <a:pt x="288" y="1504"/>
                      </a:lnTo>
                      <a:lnTo>
                        <a:pt x="282" y="1508"/>
                      </a:lnTo>
                      <a:lnTo>
                        <a:pt x="278" y="1513"/>
                      </a:lnTo>
                      <a:lnTo>
                        <a:pt x="273" y="1519"/>
                      </a:lnTo>
                      <a:lnTo>
                        <a:pt x="269" y="1526"/>
                      </a:lnTo>
                      <a:lnTo>
                        <a:pt x="266" y="1531"/>
                      </a:lnTo>
                      <a:lnTo>
                        <a:pt x="264" y="1536"/>
                      </a:lnTo>
                      <a:lnTo>
                        <a:pt x="263" y="1541"/>
                      </a:lnTo>
                      <a:lnTo>
                        <a:pt x="263" y="1545"/>
                      </a:lnTo>
                      <a:lnTo>
                        <a:pt x="264" y="1549"/>
                      </a:lnTo>
                      <a:lnTo>
                        <a:pt x="265" y="1553"/>
                      </a:lnTo>
                      <a:lnTo>
                        <a:pt x="263" y="1557"/>
                      </a:lnTo>
                      <a:lnTo>
                        <a:pt x="257" y="1560"/>
                      </a:lnTo>
                      <a:lnTo>
                        <a:pt x="246" y="1564"/>
                      </a:lnTo>
                      <a:lnTo>
                        <a:pt x="230" y="1566"/>
                      </a:lnTo>
                      <a:lnTo>
                        <a:pt x="213" y="1568"/>
                      </a:lnTo>
                      <a:lnTo>
                        <a:pt x="200" y="1571"/>
                      </a:lnTo>
                      <a:lnTo>
                        <a:pt x="192" y="1573"/>
                      </a:lnTo>
                      <a:lnTo>
                        <a:pt x="188" y="1576"/>
                      </a:lnTo>
                      <a:lnTo>
                        <a:pt x="187" y="1580"/>
                      </a:lnTo>
                      <a:lnTo>
                        <a:pt x="188" y="1583"/>
                      </a:lnTo>
                      <a:lnTo>
                        <a:pt x="191" y="1587"/>
                      </a:lnTo>
                      <a:lnTo>
                        <a:pt x="198" y="1591"/>
                      </a:lnTo>
                      <a:lnTo>
                        <a:pt x="208" y="1599"/>
                      </a:lnTo>
                      <a:lnTo>
                        <a:pt x="213" y="1605"/>
                      </a:lnTo>
                      <a:lnTo>
                        <a:pt x="213" y="1614"/>
                      </a:lnTo>
                      <a:lnTo>
                        <a:pt x="211" y="1631"/>
                      </a:lnTo>
                      <a:lnTo>
                        <a:pt x="212" y="1649"/>
                      </a:lnTo>
                      <a:lnTo>
                        <a:pt x="215" y="1662"/>
                      </a:lnTo>
                      <a:lnTo>
                        <a:pt x="213" y="1670"/>
                      </a:lnTo>
                      <a:lnTo>
                        <a:pt x="198" y="1673"/>
                      </a:lnTo>
                      <a:lnTo>
                        <a:pt x="187" y="1673"/>
                      </a:lnTo>
                      <a:lnTo>
                        <a:pt x="177" y="1671"/>
                      </a:lnTo>
                      <a:lnTo>
                        <a:pt x="170" y="1667"/>
                      </a:lnTo>
                      <a:lnTo>
                        <a:pt x="165" y="1663"/>
                      </a:lnTo>
                      <a:lnTo>
                        <a:pt x="160" y="1658"/>
                      </a:lnTo>
                      <a:lnTo>
                        <a:pt x="158" y="1655"/>
                      </a:lnTo>
                      <a:lnTo>
                        <a:pt x="155" y="1651"/>
                      </a:lnTo>
                      <a:lnTo>
                        <a:pt x="155" y="1650"/>
                      </a:lnTo>
                      <a:lnTo>
                        <a:pt x="155" y="1654"/>
                      </a:lnTo>
                      <a:lnTo>
                        <a:pt x="154" y="1659"/>
                      </a:lnTo>
                      <a:lnTo>
                        <a:pt x="147" y="1665"/>
                      </a:lnTo>
                      <a:lnTo>
                        <a:pt x="132" y="1666"/>
                      </a:lnTo>
                      <a:lnTo>
                        <a:pt x="124" y="1665"/>
                      </a:lnTo>
                      <a:lnTo>
                        <a:pt x="119" y="1662"/>
                      </a:lnTo>
                      <a:lnTo>
                        <a:pt x="114" y="1658"/>
                      </a:lnTo>
                      <a:lnTo>
                        <a:pt x="112" y="1655"/>
                      </a:lnTo>
                      <a:lnTo>
                        <a:pt x="109" y="1652"/>
                      </a:lnTo>
                      <a:lnTo>
                        <a:pt x="106" y="1650"/>
                      </a:lnTo>
                      <a:lnTo>
                        <a:pt x="102" y="1649"/>
                      </a:lnTo>
                      <a:lnTo>
                        <a:pt x="97" y="1650"/>
                      </a:lnTo>
                      <a:lnTo>
                        <a:pt x="90" y="1654"/>
                      </a:lnTo>
                      <a:lnTo>
                        <a:pt x="83" y="1658"/>
                      </a:lnTo>
                      <a:lnTo>
                        <a:pt x="76" y="1663"/>
                      </a:lnTo>
                      <a:lnTo>
                        <a:pt x="68" y="1669"/>
                      </a:lnTo>
                      <a:lnTo>
                        <a:pt x="61" y="1674"/>
                      </a:lnTo>
                      <a:lnTo>
                        <a:pt x="54" y="1680"/>
                      </a:lnTo>
                      <a:lnTo>
                        <a:pt x="47" y="1685"/>
                      </a:lnTo>
                      <a:lnTo>
                        <a:pt x="41" y="1689"/>
                      </a:lnTo>
                      <a:lnTo>
                        <a:pt x="32" y="1693"/>
                      </a:lnTo>
                      <a:lnTo>
                        <a:pt x="24" y="1692"/>
                      </a:lnTo>
                      <a:lnTo>
                        <a:pt x="17" y="1692"/>
                      </a:lnTo>
                      <a:lnTo>
                        <a:pt x="13" y="1696"/>
                      </a:lnTo>
                      <a:lnTo>
                        <a:pt x="7" y="1710"/>
                      </a:lnTo>
                      <a:lnTo>
                        <a:pt x="1" y="1727"/>
                      </a:lnTo>
                      <a:lnTo>
                        <a:pt x="0" y="1742"/>
                      </a:lnTo>
                      <a:lnTo>
                        <a:pt x="9" y="1748"/>
                      </a:lnTo>
                      <a:lnTo>
                        <a:pt x="17" y="1747"/>
                      </a:lnTo>
                      <a:lnTo>
                        <a:pt x="23" y="1745"/>
                      </a:lnTo>
                      <a:lnTo>
                        <a:pt x="30" y="1742"/>
                      </a:lnTo>
                      <a:lnTo>
                        <a:pt x="36" y="1739"/>
                      </a:lnTo>
                      <a:lnTo>
                        <a:pt x="41" y="1737"/>
                      </a:lnTo>
                      <a:lnTo>
                        <a:pt x="48" y="1734"/>
                      </a:lnTo>
                      <a:lnTo>
                        <a:pt x="57" y="1734"/>
                      </a:lnTo>
                      <a:lnTo>
                        <a:pt x="68" y="1735"/>
                      </a:lnTo>
                      <a:lnTo>
                        <a:pt x="79" y="1738"/>
                      </a:lnTo>
                      <a:lnTo>
                        <a:pt x="89" y="1739"/>
                      </a:lnTo>
                      <a:lnTo>
                        <a:pt x="97" y="1740"/>
                      </a:lnTo>
                      <a:lnTo>
                        <a:pt x="105" y="1741"/>
                      </a:lnTo>
                      <a:lnTo>
                        <a:pt x="113" y="1741"/>
                      </a:lnTo>
                      <a:lnTo>
                        <a:pt x="121" y="1741"/>
                      </a:lnTo>
                      <a:lnTo>
                        <a:pt x="129" y="1740"/>
                      </a:lnTo>
                      <a:lnTo>
                        <a:pt x="139" y="1739"/>
                      </a:lnTo>
                      <a:lnTo>
                        <a:pt x="152" y="1737"/>
                      </a:lnTo>
                      <a:lnTo>
                        <a:pt x="168" y="1734"/>
                      </a:lnTo>
                      <a:lnTo>
                        <a:pt x="185" y="1732"/>
                      </a:lnTo>
                      <a:lnTo>
                        <a:pt x="200" y="1731"/>
                      </a:lnTo>
                      <a:lnTo>
                        <a:pt x="213" y="1730"/>
                      </a:lnTo>
                      <a:lnTo>
                        <a:pt x="221" y="1732"/>
                      </a:lnTo>
                      <a:lnTo>
                        <a:pt x="222" y="1735"/>
                      </a:lnTo>
                      <a:lnTo>
                        <a:pt x="214" y="1742"/>
                      </a:lnTo>
                      <a:lnTo>
                        <a:pt x="203" y="1750"/>
                      </a:lnTo>
                      <a:lnTo>
                        <a:pt x="191" y="1760"/>
                      </a:lnTo>
                      <a:lnTo>
                        <a:pt x="180" y="1768"/>
                      </a:lnTo>
                      <a:lnTo>
                        <a:pt x="168" y="1775"/>
                      </a:lnTo>
                      <a:lnTo>
                        <a:pt x="157" y="1781"/>
                      </a:lnTo>
                      <a:lnTo>
                        <a:pt x="145" y="1786"/>
                      </a:lnTo>
                      <a:lnTo>
                        <a:pt x="132" y="1790"/>
                      </a:lnTo>
                      <a:lnTo>
                        <a:pt x="120" y="1791"/>
                      </a:lnTo>
                      <a:lnTo>
                        <a:pt x="107" y="1792"/>
                      </a:lnTo>
                      <a:lnTo>
                        <a:pt x="96" y="1795"/>
                      </a:lnTo>
                      <a:lnTo>
                        <a:pt x="86" y="1801"/>
                      </a:lnTo>
                      <a:lnTo>
                        <a:pt x="78" y="1807"/>
                      </a:lnTo>
                      <a:lnTo>
                        <a:pt x="72" y="1814"/>
                      </a:lnTo>
                      <a:lnTo>
                        <a:pt x="68" y="1821"/>
                      </a:lnTo>
                      <a:lnTo>
                        <a:pt x="66" y="1828"/>
                      </a:lnTo>
                      <a:lnTo>
                        <a:pt x="64" y="1833"/>
                      </a:lnTo>
                      <a:lnTo>
                        <a:pt x="64" y="1843"/>
                      </a:lnTo>
                      <a:lnTo>
                        <a:pt x="63" y="1849"/>
                      </a:lnTo>
                      <a:lnTo>
                        <a:pt x="59" y="1853"/>
                      </a:lnTo>
                      <a:lnTo>
                        <a:pt x="48" y="1849"/>
                      </a:lnTo>
                      <a:lnTo>
                        <a:pt x="34" y="1846"/>
                      </a:lnTo>
                      <a:lnTo>
                        <a:pt x="25" y="1849"/>
                      </a:lnTo>
                      <a:lnTo>
                        <a:pt x="18" y="1854"/>
                      </a:lnTo>
                      <a:lnTo>
                        <a:pt x="16" y="1856"/>
                      </a:lnTo>
                      <a:lnTo>
                        <a:pt x="17" y="1858"/>
                      </a:lnTo>
                      <a:lnTo>
                        <a:pt x="21" y="1861"/>
                      </a:lnTo>
                      <a:lnTo>
                        <a:pt x="25" y="1867"/>
                      </a:lnTo>
                      <a:lnTo>
                        <a:pt x="29" y="1876"/>
                      </a:lnTo>
                      <a:lnTo>
                        <a:pt x="32" y="1883"/>
                      </a:lnTo>
                      <a:lnTo>
                        <a:pt x="38" y="1887"/>
                      </a:lnTo>
                      <a:lnTo>
                        <a:pt x="41" y="1892"/>
                      </a:lnTo>
                      <a:lnTo>
                        <a:pt x="41" y="1901"/>
                      </a:lnTo>
                      <a:lnTo>
                        <a:pt x="40" y="1913"/>
                      </a:lnTo>
                      <a:lnTo>
                        <a:pt x="41" y="1922"/>
                      </a:lnTo>
                      <a:lnTo>
                        <a:pt x="47" y="1923"/>
                      </a:lnTo>
                      <a:lnTo>
                        <a:pt x="55" y="1915"/>
                      </a:lnTo>
                      <a:lnTo>
                        <a:pt x="66" y="1901"/>
                      </a:lnTo>
                      <a:lnTo>
                        <a:pt x="75" y="1892"/>
                      </a:lnTo>
                      <a:lnTo>
                        <a:pt x="83" y="1893"/>
                      </a:lnTo>
                      <a:lnTo>
                        <a:pt x="87" y="1908"/>
                      </a:lnTo>
                      <a:lnTo>
                        <a:pt x="87" y="1919"/>
                      </a:lnTo>
                      <a:lnTo>
                        <a:pt x="85" y="1928"/>
                      </a:lnTo>
                      <a:lnTo>
                        <a:pt x="83" y="1935"/>
                      </a:lnTo>
                      <a:lnTo>
                        <a:pt x="81" y="1939"/>
                      </a:lnTo>
                      <a:lnTo>
                        <a:pt x="81" y="1942"/>
                      </a:lnTo>
                      <a:lnTo>
                        <a:pt x="84" y="1943"/>
                      </a:lnTo>
                      <a:lnTo>
                        <a:pt x="91" y="1943"/>
                      </a:lnTo>
                      <a:lnTo>
                        <a:pt x="104" y="1940"/>
                      </a:lnTo>
                      <a:lnTo>
                        <a:pt x="119" y="1937"/>
                      </a:lnTo>
                      <a:lnTo>
                        <a:pt x="134" y="1934"/>
                      </a:lnTo>
                      <a:lnTo>
                        <a:pt x="147" y="1928"/>
                      </a:lnTo>
                      <a:lnTo>
                        <a:pt x="160" y="1922"/>
                      </a:lnTo>
                      <a:lnTo>
                        <a:pt x="173" y="1916"/>
                      </a:lnTo>
                      <a:lnTo>
                        <a:pt x="187" y="1911"/>
                      </a:lnTo>
                      <a:lnTo>
                        <a:pt x="200" y="1906"/>
                      </a:lnTo>
                      <a:lnTo>
                        <a:pt x="214" y="1901"/>
                      </a:lnTo>
                      <a:lnTo>
                        <a:pt x="230" y="1898"/>
                      </a:lnTo>
                      <a:lnTo>
                        <a:pt x="246" y="1894"/>
                      </a:lnTo>
                      <a:lnTo>
                        <a:pt x="263" y="1891"/>
                      </a:lnTo>
                      <a:lnTo>
                        <a:pt x="275" y="1889"/>
                      </a:lnTo>
                      <a:lnTo>
                        <a:pt x="283" y="1887"/>
                      </a:lnTo>
                      <a:lnTo>
                        <a:pt x="284" y="1890"/>
                      </a:lnTo>
                      <a:lnTo>
                        <a:pt x="278" y="1893"/>
                      </a:lnTo>
                      <a:lnTo>
                        <a:pt x="260" y="1901"/>
                      </a:lnTo>
                      <a:lnTo>
                        <a:pt x="242" y="1909"/>
                      </a:lnTo>
                      <a:lnTo>
                        <a:pt x="230" y="1915"/>
                      </a:lnTo>
                      <a:lnTo>
                        <a:pt x="226" y="1919"/>
                      </a:lnTo>
                      <a:lnTo>
                        <a:pt x="222" y="1921"/>
                      </a:lnTo>
                      <a:lnTo>
                        <a:pt x="221" y="1923"/>
                      </a:lnTo>
                      <a:lnTo>
                        <a:pt x="216" y="1926"/>
                      </a:lnTo>
                      <a:lnTo>
                        <a:pt x="210" y="1930"/>
                      </a:lnTo>
                      <a:lnTo>
                        <a:pt x="195" y="1937"/>
                      </a:lnTo>
                      <a:lnTo>
                        <a:pt x="178" y="1945"/>
                      </a:lnTo>
                      <a:lnTo>
                        <a:pt x="168" y="1951"/>
                      </a:lnTo>
                      <a:lnTo>
                        <a:pt x="160" y="1955"/>
                      </a:lnTo>
                      <a:lnTo>
                        <a:pt x="155" y="1959"/>
                      </a:lnTo>
                      <a:lnTo>
                        <a:pt x="153" y="1961"/>
                      </a:lnTo>
                      <a:lnTo>
                        <a:pt x="152" y="1964"/>
                      </a:lnTo>
                      <a:lnTo>
                        <a:pt x="152" y="1967"/>
                      </a:lnTo>
                      <a:lnTo>
                        <a:pt x="152" y="1970"/>
                      </a:lnTo>
                      <a:lnTo>
                        <a:pt x="148" y="1976"/>
                      </a:lnTo>
                      <a:lnTo>
                        <a:pt x="142" y="1981"/>
                      </a:lnTo>
                      <a:lnTo>
                        <a:pt x="131" y="1984"/>
                      </a:lnTo>
                      <a:lnTo>
                        <a:pt x="123" y="1987"/>
                      </a:lnTo>
                      <a:lnTo>
                        <a:pt x="121" y="1991"/>
                      </a:lnTo>
                      <a:lnTo>
                        <a:pt x="122" y="1998"/>
                      </a:lnTo>
                      <a:lnTo>
                        <a:pt x="122" y="2006"/>
                      </a:lnTo>
                      <a:lnTo>
                        <a:pt x="114" y="2013"/>
                      </a:lnTo>
                      <a:lnTo>
                        <a:pt x="112" y="2015"/>
                      </a:lnTo>
                      <a:lnTo>
                        <a:pt x="110" y="2021"/>
                      </a:lnTo>
                      <a:lnTo>
                        <a:pt x="114" y="2026"/>
                      </a:lnTo>
                      <a:lnTo>
                        <a:pt x="127" y="2026"/>
                      </a:lnTo>
                      <a:lnTo>
                        <a:pt x="136" y="2025"/>
                      </a:lnTo>
                      <a:lnTo>
                        <a:pt x="144" y="2023"/>
                      </a:lnTo>
                      <a:lnTo>
                        <a:pt x="152" y="2022"/>
                      </a:lnTo>
                      <a:lnTo>
                        <a:pt x="159" y="2021"/>
                      </a:lnTo>
                      <a:lnTo>
                        <a:pt x="165" y="2020"/>
                      </a:lnTo>
                      <a:lnTo>
                        <a:pt x="170" y="2019"/>
                      </a:lnTo>
                      <a:lnTo>
                        <a:pt x="175" y="2017"/>
                      </a:lnTo>
                      <a:lnTo>
                        <a:pt x="178" y="2013"/>
                      </a:lnTo>
                      <a:lnTo>
                        <a:pt x="185" y="2007"/>
                      </a:lnTo>
                      <a:lnTo>
                        <a:pt x="190" y="2004"/>
                      </a:lnTo>
                      <a:lnTo>
                        <a:pt x="198" y="2003"/>
                      </a:lnTo>
                      <a:lnTo>
                        <a:pt x="211" y="2003"/>
                      </a:lnTo>
                      <a:lnTo>
                        <a:pt x="219" y="2002"/>
                      </a:lnTo>
                      <a:lnTo>
                        <a:pt x="223" y="1999"/>
                      </a:lnTo>
                      <a:lnTo>
                        <a:pt x="228" y="1997"/>
                      </a:lnTo>
                      <a:lnTo>
                        <a:pt x="231" y="1992"/>
                      </a:lnTo>
                      <a:lnTo>
                        <a:pt x="235" y="1989"/>
                      </a:lnTo>
                      <a:lnTo>
                        <a:pt x="237" y="1987"/>
                      </a:lnTo>
                      <a:lnTo>
                        <a:pt x="242" y="1984"/>
                      </a:lnTo>
                      <a:lnTo>
                        <a:pt x="248" y="1983"/>
                      </a:lnTo>
                      <a:lnTo>
                        <a:pt x="253" y="1983"/>
                      </a:lnTo>
                      <a:lnTo>
                        <a:pt x="260" y="1984"/>
                      </a:lnTo>
                      <a:lnTo>
                        <a:pt x="267" y="1987"/>
                      </a:lnTo>
                      <a:lnTo>
                        <a:pt x="273" y="1987"/>
                      </a:lnTo>
                      <a:lnTo>
                        <a:pt x="280" y="1987"/>
                      </a:lnTo>
                      <a:lnTo>
                        <a:pt x="286" y="1985"/>
                      </a:lnTo>
                      <a:lnTo>
                        <a:pt x="291" y="1982"/>
                      </a:lnTo>
                      <a:lnTo>
                        <a:pt x="296" y="1976"/>
                      </a:lnTo>
                      <a:lnTo>
                        <a:pt x="305" y="1964"/>
                      </a:lnTo>
                      <a:lnTo>
                        <a:pt x="313" y="1955"/>
                      </a:lnTo>
                      <a:lnTo>
                        <a:pt x="320" y="1954"/>
                      </a:lnTo>
                      <a:lnTo>
                        <a:pt x="326" y="1960"/>
                      </a:lnTo>
                      <a:lnTo>
                        <a:pt x="329" y="1968"/>
                      </a:lnTo>
                      <a:lnTo>
                        <a:pt x="331" y="1973"/>
                      </a:lnTo>
                      <a:lnTo>
                        <a:pt x="324" y="1979"/>
                      </a:lnTo>
                      <a:lnTo>
                        <a:pt x="306" y="1990"/>
                      </a:lnTo>
                      <a:lnTo>
                        <a:pt x="294" y="1997"/>
                      </a:lnTo>
                      <a:lnTo>
                        <a:pt x="281" y="2003"/>
                      </a:lnTo>
                      <a:lnTo>
                        <a:pt x="269" y="2007"/>
                      </a:lnTo>
                      <a:lnTo>
                        <a:pt x="257" y="2012"/>
                      </a:lnTo>
                      <a:lnTo>
                        <a:pt x="246" y="2017"/>
                      </a:lnTo>
                      <a:lnTo>
                        <a:pt x="236" y="2021"/>
                      </a:lnTo>
                      <a:lnTo>
                        <a:pt x="228" y="2027"/>
                      </a:lnTo>
                      <a:lnTo>
                        <a:pt x="221" y="2033"/>
                      </a:lnTo>
                      <a:lnTo>
                        <a:pt x="211" y="2043"/>
                      </a:lnTo>
                      <a:lnTo>
                        <a:pt x="201" y="2051"/>
                      </a:lnTo>
                      <a:lnTo>
                        <a:pt x="197" y="2057"/>
                      </a:lnTo>
                      <a:lnTo>
                        <a:pt x="195" y="2058"/>
                      </a:lnTo>
                      <a:lnTo>
                        <a:pt x="196" y="2057"/>
                      </a:lnTo>
                      <a:lnTo>
                        <a:pt x="199" y="2056"/>
                      </a:lnTo>
                      <a:lnTo>
                        <a:pt x="205" y="2052"/>
                      </a:lnTo>
                      <a:lnTo>
                        <a:pt x="213" y="2050"/>
                      </a:lnTo>
                      <a:lnTo>
                        <a:pt x="221" y="2046"/>
                      </a:lnTo>
                      <a:lnTo>
                        <a:pt x="230" y="2043"/>
                      </a:lnTo>
                      <a:lnTo>
                        <a:pt x="241" y="2041"/>
                      </a:lnTo>
                      <a:lnTo>
                        <a:pt x="250" y="2038"/>
                      </a:lnTo>
                      <a:lnTo>
                        <a:pt x="259" y="2036"/>
                      </a:lnTo>
                      <a:lnTo>
                        <a:pt x="267" y="2034"/>
                      </a:lnTo>
                      <a:lnTo>
                        <a:pt x="274" y="2030"/>
                      </a:lnTo>
                      <a:lnTo>
                        <a:pt x="279" y="2027"/>
                      </a:lnTo>
                      <a:lnTo>
                        <a:pt x="282" y="2026"/>
                      </a:lnTo>
                      <a:lnTo>
                        <a:pt x="283" y="2026"/>
                      </a:lnTo>
                      <a:lnTo>
                        <a:pt x="281" y="2029"/>
                      </a:lnTo>
                      <a:lnTo>
                        <a:pt x="276" y="2035"/>
                      </a:lnTo>
                      <a:lnTo>
                        <a:pt x="269" y="2043"/>
                      </a:lnTo>
                      <a:lnTo>
                        <a:pt x="261" y="2051"/>
                      </a:lnTo>
                      <a:lnTo>
                        <a:pt x="253" y="2057"/>
                      </a:lnTo>
                      <a:lnTo>
                        <a:pt x="245" y="2063"/>
                      </a:lnTo>
                      <a:lnTo>
                        <a:pt x="236" y="2067"/>
                      </a:lnTo>
                      <a:lnTo>
                        <a:pt x="229" y="2072"/>
                      </a:lnTo>
                      <a:lnTo>
                        <a:pt x="222" y="2075"/>
                      </a:lnTo>
                      <a:lnTo>
                        <a:pt x="218" y="2078"/>
                      </a:lnTo>
                      <a:lnTo>
                        <a:pt x="211" y="2085"/>
                      </a:lnTo>
                      <a:lnTo>
                        <a:pt x="206" y="2091"/>
                      </a:lnTo>
                      <a:lnTo>
                        <a:pt x="203" y="2098"/>
                      </a:lnTo>
                      <a:lnTo>
                        <a:pt x="201" y="2101"/>
                      </a:lnTo>
                      <a:lnTo>
                        <a:pt x="203" y="2101"/>
                      </a:lnTo>
                      <a:lnTo>
                        <a:pt x="206" y="2101"/>
                      </a:lnTo>
                      <a:lnTo>
                        <a:pt x="212" y="2101"/>
                      </a:lnTo>
                      <a:lnTo>
                        <a:pt x="218" y="2101"/>
                      </a:lnTo>
                      <a:lnTo>
                        <a:pt x="225" y="2099"/>
                      </a:lnTo>
                      <a:lnTo>
                        <a:pt x="231" y="2097"/>
                      </a:lnTo>
                      <a:lnTo>
                        <a:pt x="238" y="2093"/>
                      </a:lnTo>
                      <a:lnTo>
                        <a:pt x="244" y="2088"/>
                      </a:lnTo>
                      <a:lnTo>
                        <a:pt x="252" y="2078"/>
                      </a:lnTo>
                      <a:lnTo>
                        <a:pt x="258" y="2072"/>
                      </a:lnTo>
                      <a:lnTo>
                        <a:pt x="264" y="2071"/>
                      </a:lnTo>
                      <a:lnTo>
                        <a:pt x="269" y="2074"/>
                      </a:lnTo>
                      <a:lnTo>
                        <a:pt x="274" y="2078"/>
                      </a:lnTo>
                      <a:lnTo>
                        <a:pt x="279" y="2080"/>
                      </a:lnTo>
                      <a:lnTo>
                        <a:pt x="283" y="2081"/>
                      </a:lnTo>
                      <a:lnTo>
                        <a:pt x="288" y="2082"/>
                      </a:lnTo>
                      <a:lnTo>
                        <a:pt x="293" y="2082"/>
                      </a:lnTo>
                      <a:lnTo>
                        <a:pt x="297" y="2081"/>
                      </a:lnTo>
                      <a:lnTo>
                        <a:pt x="302" y="2080"/>
                      </a:lnTo>
                      <a:lnTo>
                        <a:pt x="306" y="2078"/>
                      </a:lnTo>
                      <a:lnTo>
                        <a:pt x="316" y="2073"/>
                      </a:lnTo>
                      <a:lnTo>
                        <a:pt x="326" y="2070"/>
                      </a:lnTo>
                      <a:lnTo>
                        <a:pt x="335" y="2066"/>
                      </a:lnTo>
                      <a:lnTo>
                        <a:pt x="339" y="2065"/>
                      </a:lnTo>
                      <a:lnTo>
                        <a:pt x="332" y="2085"/>
                      </a:lnTo>
                      <a:lnTo>
                        <a:pt x="336" y="2082"/>
                      </a:lnTo>
                      <a:lnTo>
                        <a:pt x="346" y="2080"/>
                      </a:lnTo>
                      <a:lnTo>
                        <a:pt x="354" y="2081"/>
                      </a:lnTo>
                      <a:lnTo>
                        <a:pt x="355" y="2088"/>
                      </a:lnTo>
                      <a:lnTo>
                        <a:pt x="354" y="2096"/>
                      </a:lnTo>
                      <a:lnTo>
                        <a:pt x="359" y="2098"/>
                      </a:lnTo>
                      <a:lnTo>
                        <a:pt x="370" y="2098"/>
                      </a:lnTo>
                      <a:lnTo>
                        <a:pt x="381" y="2097"/>
                      </a:lnTo>
                      <a:lnTo>
                        <a:pt x="387" y="2096"/>
                      </a:lnTo>
                      <a:lnTo>
                        <a:pt x="393" y="2094"/>
                      </a:lnTo>
                      <a:lnTo>
                        <a:pt x="399" y="2089"/>
                      </a:lnTo>
                      <a:lnTo>
                        <a:pt x="405" y="2085"/>
                      </a:lnTo>
                      <a:lnTo>
                        <a:pt x="412" y="2079"/>
                      </a:lnTo>
                      <a:lnTo>
                        <a:pt x="420" y="2074"/>
                      </a:lnTo>
                      <a:lnTo>
                        <a:pt x="430" y="2068"/>
                      </a:lnTo>
                      <a:lnTo>
                        <a:pt x="440" y="2065"/>
                      </a:lnTo>
                      <a:lnTo>
                        <a:pt x="450" y="2061"/>
                      </a:lnTo>
                      <a:lnTo>
                        <a:pt x="460" y="2059"/>
                      </a:lnTo>
                      <a:lnTo>
                        <a:pt x="466" y="2057"/>
                      </a:lnTo>
                      <a:lnTo>
                        <a:pt x="473" y="2055"/>
                      </a:lnTo>
                      <a:lnTo>
                        <a:pt x="480" y="2055"/>
                      </a:lnTo>
                      <a:lnTo>
                        <a:pt x="485" y="2053"/>
                      </a:lnTo>
                      <a:lnTo>
                        <a:pt x="491" y="2053"/>
                      </a:lnTo>
                      <a:lnTo>
                        <a:pt x="495" y="2055"/>
                      </a:lnTo>
                      <a:lnTo>
                        <a:pt x="503" y="2057"/>
                      </a:lnTo>
                      <a:lnTo>
                        <a:pt x="510" y="2056"/>
                      </a:lnTo>
                      <a:lnTo>
                        <a:pt x="516" y="2052"/>
                      </a:lnTo>
                      <a:lnTo>
                        <a:pt x="522" y="2045"/>
                      </a:lnTo>
                      <a:lnTo>
                        <a:pt x="523" y="2037"/>
                      </a:lnTo>
                      <a:lnTo>
                        <a:pt x="522" y="2033"/>
                      </a:lnTo>
                      <a:lnTo>
                        <a:pt x="525" y="2033"/>
                      </a:lnTo>
                      <a:lnTo>
                        <a:pt x="538" y="2035"/>
                      </a:lnTo>
                      <a:lnTo>
                        <a:pt x="546" y="2038"/>
                      </a:lnTo>
                      <a:lnTo>
                        <a:pt x="552" y="2042"/>
                      </a:lnTo>
                      <a:lnTo>
                        <a:pt x="556" y="2045"/>
                      </a:lnTo>
                      <a:lnTo>
                        <a:pt x="560" y="2048"/>
                      </a:lnTo>
                      <a:lnTo>
                        <a:pt x="563" y="2050"/>
                      </a:lnTo>
                      <a:lnTo>
                        <a:pt x="567" y="2051"/>
                      </a:lnTo>
                      <a:lnTo>
                        <a:pt x="571" y="2051"/>
                      </a:lnTo>
                      <a:lnTo>
                        <a:pt x="577" y="2049"/>
                      </a:lnTo>
                      <a:lnTo>
                        <a:pt x="587" y="2037"/>
                      </a:lnTo>
                      <a:lnTo>
                        <a:pt x="591" y="2022"/>
                      </a:lnTo>
                      <a:lnTo>
                        <a:pt x="593" y="2010"/>
                      </a:lnTo>
                      <a:lnTo>
                        <a:pt x="598" y="2006"/>
                      </a:lnTo>
                      <a:lnTo>
                        <a:pt x="602" y="2007"/>
                      </a:lnTo>
                      <a:lnTo>
                        <a:pt x="608" y="2010"/>
                      </a:lnTo>
                      <a:lnTo>
                        <a:pt x="615" y="2012"/>
                      </a:lnTo>
                      <a:lnTo>
                        <a:pt x="621" y="2014"/>
                      </a:lnTo>
                      <a:lnTo>
                        <a:pt x="628" y="2015"/>
                      </a:lnTo>
                      <a:lnTo>
                        <a:pt x="632" y="2018"/>
                      </a:lnTo>
                      <a:lnTo>
                        <a:pt x="636" y="2019"/>
                      </a:lnTo>
                      <a:lnTo>
                        <a:pt x="637" y="2019"/>
                      </a:lnTo>
                      <a:lnTo>
                        <a:pt x="637" y="2014"/>
                      </a:lnTo>
                      <a:lnTo>
                        <a:pt x="638" y="2004"/>
                      </a:lnTo>
                      <a:lnTo>
                        <a:pt x="642" y="1995"/>
                      </a:lnTo>
                      <a:lnTo>
                        <a:pt x="651" y="1990"/>
                      </a:lnTo>
                      <a:lnTo>
                        <a:pt x="658" y="1990"/>
                      </a:lnTo>
                      <a:lnTo>
                        <a:pt x="663" y="1989"/>
                      </a:lnTo>
                      <a:lnTo>
                        <a:pt x="672" y="1988"/>
                      </a:lnTo>
                      <a:lnTo>
                        <a:pt x="678" y="1985"/>
                      </a:lnTo>
                      <a:lnTo>
                        <a:pt x="685" y="1982"/>
                      </a:lnTo>
                      <a:lnTo>
                        <a:pt x="693" y="1977"/>
                      </a:lnTo>
                      <a:lnTo>
                        <a:pt x="699" y="1972"/>
                      </a:lnTo>
                      <a:lnTo>
                        <a:pt x="706" y="1964"/>
                      </a:lnTo>
                      <a:lnTo>
                        <a:pt x="715" y="1947"/>
                      </a:lnTo>
                      <a:lnTo>
                        <a:pt x="718" y="1932"/>
                      </a:lnTo>
                      <a:lnTo>
                        <a:pt x="716" y="1921"/>
                      </a:lnTo>
                      <a:lnTo>
                        <a:pt x="713" y="1912"/>
                      </a:lnTo>
                      <a:lnTo>
                        <a:pt x="713" y="1908"/>
                      </a:lnTo>
                      <a:lnTo>
                        <a:pt x="716" y="1905"/>
                      </a:lnTo>
                      <a:lnTo>
                        <a:pt x="722" y="1901"/>
                      </a:lnTo>
                      <a:lnTo>
                        <a:pt x="730" y="1899"/>
                      </a:lnTo>
                      <a:lnTo>
                        <a:pt x="737" y="1899"/>
                      </a:lnTo>
                      <a:lnTo>
                        <a:pt x="743" y="1899"/>
                      </a:lnTo>
                      <a:lnTo>
                        <a:pt x="746" y="1901"/>
                      </a:lnTo>
                      <a:lnTo>
                        <a:pt x="745" y="1905"/>
                      </a:lnTo>
                      <a:lnTo>
                        <a:pt x="741" y="1915"/>
                      </a:lnTo>
                      <a:lnTo>
                        <a:pt x="743" y="1924"/>
                      </a:lnTo>
                      <a:lnTo>
                        <a:pt x="749" y="1931"/>
                      </a:lnTo>
                      <a:lnTo>
                        <a:pt x="758" y="1935"/>
                      </a:lnTo>
                      <a:lnTo>
                        <a:pt x="764" y="1935"/>
                      </a:lnTo>
                      <a:lnTo>
                        <a:pt x="771" y="1932"/>
                      </a:lnTo>
                      <a:lnTo>
                        <a:pt x="778" y="1930"/>
                      </a:lnTo>
                      <a:lnTo>
                        <a:pt x="784" y="1927"/>
                      </a:lnTo>
                      <a:lnTo>
                        <a:pt x="791" y="1923"/>
                      </a:lnTo>
                      <a:lnTo>
                        <a:pt x="798" y="1917"/>
                      </a:lnTo>
                      <a:lnTo>
                        <a:pt x="805" y="1912"/>
                      </a:lnTo>
                      <a:lnTo>
                        <a:pt x="811" y="1905"/>
                      </a:lnTo>
                      <a:lnTo>
                        <a:pt x="818" y="1894"/>
                      </a:lnTo>
                      <a:lnTo>
                        <a:pt x="822" y="1892"/>
                      </a:lnTo>
                      <a:lnTo>
                        <a:pt x="828" y="1891"/>
                      </a:lnTo>
                      <a:lnTo>
                        <a:pt x="840" y="1889"/>
                      </a:lnTo>
                      <a:lnTo>
                        <a:pt x="850" y="1885"/>
                      </a:lnTo>
                      <a:lnTo>
                        <a:pt x="854" y="1883"/>
                      </a:lnTo>
                      <a:lnTo>
                        <a:pt x="854" y="1879"/>
                      </a:lnTo>
                      <a:lnTo>
                        <a:pt x="852" y="1872"/>
                      </a:lnTo>
                      <a:lnTo>
                        <a:pt x="855" y="1862"/>
                      </a:lnTo>
                      <a:lnTo>
                        <a:pt x="860" y="1854"/>
                      </a:lnTo>
                      <a:lnTo>
                        <a:pt x="871" y="1849"/>
                      </a:lnTo>
                      <a:lnTo>
                        <a:pt x="886" y="1853"/>
                      </a:lnTo>
                      <a:lnTo>
                        <a:pt x="894" y="1855"/>
                      </a:lnTo>
                      <a:lnTo>
                        <a:pt x="902" y="1854"/>
                      </a:lnTo>
                      <a:lnTo>
                        <a:pt x="910" y="1852"/>
                      </a:lnTo>
                      <a:lnTo>
                        <a:pt x="918" y="1847"/>
                      </a:lnTo>
                      <a:lnTo>
                        <a:pt x="925" y="1843"/>
                      </a:lnTo>
                      <a:lnTo>
                        <a:pt x="932" y="1838"/>
                      </a:lnTo>
                      <a:lnTo>
                        <a:pt x="939" y="1833"/>
                      </a:lnTo>
                      <a:lnTo>
                        <a:pt x="945" y="1830"/>
                      </a:lnTo>
                      <a:lnTo>
                        <a:pt x="950" y="1828"/>
                      </a:lnTo>
                      <a:lnTo>
                        <a:pt x="957" y="1824"/>
                      </a:lnTo>
                      <a:lnTo>
                        <a:pt x="962" y="1821"/>
                      </a:lnTo>
                      <a:lnTo>
                        <a:pt x="966" y="1816"/>
                      </a:lnTo>
                      <a:lnTo>
                        <a:pt x="970" y="1813"/>
                      </a:lnTo>
                      <a:lnTo>
                        <a:pt x="971" y="1809"/>
                      </a:lnTo>
                      <a:lnTo>
                        <a:pt x="971" y="1806"/>
                      </a:lnTo>
                      <a:lnTo>
                        <a:pt x="968" y="1803"/>
                      </a:lnTo>
                      <a:lnTo>
                        <a:pt x="962" y="1800"/>
                      </a:lnTo>
                      <a:lnTo>
                        <a:pt x="956" y="1796"/>
                      </a:lnTo>
                      <a:lnTo>
                        <a:pt x="951" y="1791"/>
                      </a:lnTo>
                      <a:lnTo>
                        <a:pt x="947" y="1785"/>
                      </a:lnTo>
                      <a:lnTo>
                        <a:pt x="945" y="1780"/>
                      </a:lnTo>
                      <a:lnTo>
                        <a:pt x="945" y="1777"/>
                      </a:lnTo>
                      <a:lnTo>
                        <a:pt x="947" y="1775"/>
                      </a:lnTo>
                      <a:lnTo>
                        <a:pt x="954" y="1775"/>
                      </a:lnTo>
                      <a:lnTo>
                        <a:pt x="964" y="1775"/>
                      </a:lnTo>
                      <a:lnTo>
                        <a:pt x="976" y="1771"/>
                      </a:lnTo>
                      <a:lnTo>
                        <a:pt x="990" y="1766"/>
                      </a:lnTo>
                      <a:lnTo>
                        <a:pt x="1004" y="1761"/>
                      </a:lnTo>
                      <a:lnTo>
                        <a:pt x="1018" y="1755"/>
                      </a:lnTo>
                      <a:lnTo>
                        <a:pt x="1031" y="1750"/>
                      </a:lnTo>
                      <a:lnTo>
                        <a:pt x="1043" y="1748"/>
                      </a:lnTo>
                      <a:lnTo>
                        <a:pt x="1052" y="1748"/>
                      </a:lnTo>
                      <a:lnTo>
                        <a:pt x="1060" y="1750"/>
                      </a:lnTo>
                      <a:lnTo>
                        <a:pt x="1068" y="1750"/>
                      </a:lnTo>
                      <a:lnTo>
                        <a:pt x="1076" y="1750"/>
                      </a:lnTo>
                      <a:lnTo>
                        <a:pt x="1085" y="1750"/>
                      </a:lnTo>
                      <a:lnTo>
                        <a:pt x="1093" y="1748"/>
                      </a:lnTo>
                      <a:lnTo>
                        <a:pt x="1101" y="1747"/>
                      </a:lnTo>
                      <a:lnTo>
                        <a:pt x="1109" y="1745"/>
                      </a:lnTo>
                      <a:lnTo>
                        <a:pt x="1117" y="1742"/>
                      </a:lnTo>
                      <a:lnTo>
                        <a:pt x="1129" y="1741"/>
                      </a:lnTo>
                      <a:lnTo>
                        <a:pt x="1136" y="1745"/>
                      </a:lnTo>
                      <a:lnTo>
                        <a:pt x="1140" y="1748"/>
                      </a:lnTo>
                      <a:lnTo>
                        <a:pt x="1146" y="1745"/>
                      </a:lnTo>
                      <a:lnTo>
                        <a:pt x="1152" y="1738"/>
                      </a:lnTo>
                      <a:lnTo>
                        <a:pt x="1157" y="1730"/>
                      </a:lnTo>
                      <a:lnTo>
                        <a:pt x="1159" y="1723"/>
                      </a:lnTo>
                      <a:lnTo>
                        <a:pt x="1162" y="1716"/>
                      </a:lnTo>
                      <a:lnTo>
                        <a:pt x="1169" y="1710"/>
                      </a:lnTo>
                      <a:lnTo>
                        <a:pt x="1176" y="1709"/>
                      </a:lnTo>
                      <a:lnTo>
                        <a:pt x="1181" y="1713"/>
                      </a:lnTo>
                      <a:lnTo>
                        <a:pt x="1182" y="1725"/>
                      </a:lnTo>
                      <a:lnTo>
                        <a:pt x="1183" y="1735"/>
                      </a:lnTo>
                      <a:lnTo>
                        <a:pt x="1189" y="1740"/>
                      </a:lnTo>
                      <a:lnTo>
                        <a:pt x="1197" y="1738"/>
                      </a:lnTo>
                      <a:lnTo>
                        <a:pt x="1205" y="1732"/>
                      </a:lnTo>
                      <a:lnTo>
                        <a:pt x="1211" y="1722"/>
                      </a:lnTo>
                      <a:lnTo>
                        <a:pt x="1216" y="1708"/>
                      </a:lnTo>
                      <a:lnTo>
                        <a:pt x="1222" y="1702"/>
                      </a:lnTo>
                      <a:lnTo>
                        <a:pt x="1231" y="1709"/>
                      </a:lnTo>
                      <a:lnTo>
                        <a:pt x="1237" y="1715"/>
                      </a:lnTo>
                      <a:lnTo>
                        <a:pt x="1243" y="1717"/>
                      </a:lnTo>
                      <a:lnTo>
                        <a:pt x="1250" y="1717"/>
                      </a:lnTo>
                      <a:lnTo>
                        <a:pt x="1256" y="1715"/>
                      </a:lnTo>
                      <a:lnTo>
                        <a:pt x="1261" y="1712"/>
                      </a:lnTo>
                      <a:lnTo>
                        <a:pt x="1267" y="1711"/>
                      </a:lnTo>
                      <a:lnTo>
                        <a:pt x="1272" y="1712"/>
                      </a:lnTo>
                      <a:lnTo>
                        <a:pt x="1278" y="1716"/>
                      </a:lnTo>
                      <a:lnTo>
                        <a:pt x="1282" y="1720"/>
                      </a:lnTo>
                      <a:lnTo>
                        <a:pt x="1287" y="1724"/>
                      </a:lnTo>
                      <a:lnTo>
                        <a:pt x="1293" y="1725"/>
                      </a:lnTo>
                      <a:lnTo>
                        <a:pt x="1298" y="1725"/>
                      </a:lnTo>
                      <a:lnTo>
                        <a:pt x="1304" y="1725"/>
                      </a:lnTo>
                      <a:lnTo>
                        <a:pt x="1311" y="1725"/>
                      </a:lnTo>
                      <a:lnTo>
                        <a:pt x="1318" y="1725"/>
                      </a:lnTo>
                      <a:lnTo>
                        <a:pt x="1326" y="1725"/>
                      </a:lnTo>
                      <a:lnTo>
                        <a:pt x="1335" y="1726"/>
                      </a:lnTo>
                      <a:lnTo>
                        <a:pt x="1344" y="1728"/>
                      </a:lnTo>
                      <a:lnTo>
                        <a:pt x="1354" y="1731"/>
                      </a:lnTo>
                      <a:lnTo>
                        <a:pt x="1362" y="1731"/>
                      </a:lnTo>
                      <a:lnTo>
                        <a:pt x="1367" y="1730"/>
                      </a:lnTo>
                      <a:lnTo>
                        <a:pt x="1372" y="1726"/>
                      </a:lnTo>
                      <a:lnTo>
                        <a:pt x="1373" y="1719"/>
                      </a:lnTo>
                      <a:lnTo>
                        <a:pt x="1372" y="1709"/>
                      </a:lnTo>
                      <a:lnTo>
                        <a:pt x="1367" y="1690"/>
                      </a:lnTo>
                      <a:lnTo>
                        <a:pt x="1364" y="1680"/>
                      </a:lnTo>
                      <a:lnTo>
                        <a:pt x="1360" y="1673"/>
                      </a:lnTo>
                      <a:lnTo>
                        <a:pt x="1352" y="1664"/>
                      </a:lnTo>
                      <a:lnTo>
                        <a:pt x="1346" y="1657"/>
                      </a:lnTo>
                      <a:lnTo>
                        <a:pt x="1339" y="1651"/>
                      </a:lnTo>
                      <a:lnTo>
                        <a:pt x="1332" y="1644"/>
                      </a:lnTo>
                      <a:lnTo>
                        <a:pt x="1326" y="1639"/>
                      </a:lnTo>
                      <a:lnTo>
                        <a:pt x="1322" y="1634"/>
                      </a:lnTo>
                      <a:lnTo>
                        <a:pt x="1322" y="1631"/>
                      </a:lnTo>
                      <a:lnTo>
                        <a:pt x="1327" y="1628"/>
                      </a:lnTo>
                      <a:lnTo>
                        <a:pt x="1336" y="1627"/>
                      </a:lnTo>
                      <a:lnTo>
                        <a:pt x="1355" y="1626"/>
                      </a:lnTo>
                      <a:lnTo>
                        <a:pt x="1365" y="1624"/>
                      </a:lnTo>
                      <a:lnTo>
                        <a:pt x="1369" y="1619"/>
                      </a:lnTo>
                      <a:lnTo>
                        <a:pt x="1369" y="1611"/>
                      </a:lnTo>
                      <a:lnTo>
                        <a:pt x="1369" y="1599"/>
                      </a:lnTo>
                      <a:lnTo>
                        <a:pt x="1370" y="1584"/>
                      </a:lnTo>
                      <a:lnTo>
                        <a:pt x="1375" y="1568"/>
                      </a:lnTo>
                      <a:lnTo>
                        <a:pt x="1388" y="1552"/>
                      </a:lnTo>
                      <a:lnTo>
                        <a:pt x="1402" y="1539"/>
                      </a:lnTo>
                      <a:lnTo>
                        <a:pt x="1411" y="1530"/>
                      </a:lnTo>
                      <a:lnTo>
                        <a:pt x="1415" y="1521"/>
                      </a:lnTo>
                      <a:lnTo>
                        <a:pt x="1415" y="1507"/>
                      </a:lnTo>
                      <a:lnTo>
                        <a:pt x="1411" y="1491"/>
                      </a:lnTo>
                      <a:lnTo>
                        <a:pt x="1407" y="1475"/>
                      </a:lnTo>
                      <a:lnTo>
                        <a:pt x="1407" y="1460"/>
                      </a:lnTo>
                      <a:lnTo>
                        <a:pt x="1415" y="1445"/>
                      </a:lnTo>
                      <a:lnTo>
                        <a:pt x="1423" y="1428"/>
                      </a:lnTo>
                      <a:lnTo>
                        <a:pt x="1425" y="1407"/>
                      </a:lnTo>
                      <a:lnTo>
                        <a:pt x="1430" y="1386"/>
                      </a:lnTo>
                      <a:lnTo>
                        <a:pt x="1443" y="1367"/>
                      </a:lnTo>
                      <a:lnTo>
                        <a:pt x="1456" y="1354"/>
                      </a:lnTo>
                      <a:lnTo>
                        <a:pt x="1466" y="1341"/>
                      </a:lnTo>
                      <a:lnTo>
                        <a:pt x="1473" y="1329"/>
                      </a:lnTo>
                      <a:lnTo>
                        <a:pt x="1477" y="1316"/>
                      </a:lnTo>
                      <a:lnTo>
                        <a:pt x="1477" y="1311"/>
                      </a:lnTo>
                      <a:lnTo>
                        <a:pt x="1477" y="1307"/>
                      </a:lnTo>
                      <a:lnTo>
                        <a:pt x="1475" y="1302"/>
                      </a:lnTo>
                      <a:lnTo>
                        <a:pt x="1472" y="1297"/>
                      </a:lnTo>
                      <a:lnTo>
                        <a:pt x="1465" y="1283"/>
                      </a:lnTo>
                      <a:lnTo>
                        <a:pt x="1463" y="1265"/>
                      </a:lnTo>
                      <a:lnTo>
                        <a:pt x="1461" y="1246"/>
                      </a:lnTo>
                      <a:lnTo>
                        <a:pt x="1460" y="1223"/>
                      </a:lnTo>
                      <a:lnTo>
                        <a:pt x="1458" y="1198"/>
                      </a:lnTo>
                      <a:lnTo>
                        <a:pt x="1458" y="1177"/>
                      </a:lnTo>
                      <a:lnTo>
                        <a:pt x="1454" y="1155"/>
                      </a:lnTo>
                      <a:lnTo>
                        <a:pt x="1440" y="1135"/>
                      </a:lnTo>
                      <a:lnTo>
                        <a:pt x="1431" y="1126"/>
                      </a:lnTo>
                      <a:lnTo>
                        <a:pt x="1423" y="1117"/>
                      </a:lnTo>
                      <a:lnTo>
                        <a:pt x="1416" y="1110"/>
                      </a:lnTo>
                      <a:lnTo>
                        <a:pt x="1410" y="1102"/>
                      </a:lnTo>
                      <a:lnTo>
                        <a:pt x="1408" y="1096"/>
                      </a:lnTo>
                      <a:lnTo>
                        <a:pt x="1407" y="1090"/>
                      </a:lnTo>
                      <a:lnTo>
                        <a:pt x="1409" y="1084"/>
                      </a:lnTo>
                      <a:lnTo>
                        <a:pt x="1415" y="1080"/>
                      </a:lnTo>
                      <a:lnTo>
                        <a:pt x="1427" y="1068"/>
                      </a:lnTo>
                      <a:lnTo>
                        <a:pt x="1434" y="1053"/>
                      </a:lnTo>
                      <a:lnTo>
                        <a:pt x="1437" y="1037"/>
                      </a:lnTo>
                      <a:lnTo>
                        <a:pt x="1434" y="1022"/>
                      </a:lnTo>
                      <a:lnTo>
                        <a:pt x="1434" y="1007"/>
                      </a:lnTo>
                      <a:lnTo>
                        <a:pt x="1440" y="993"/>
                      </a:lnTo>
                      <a:lnTo>
                        <a:pt x="1443" y="981"/>
                      </a:lnTo>
                      <a:lnTo>
                        <a:pt x="1437" y="969"/>
                      </a:lnTo>
                      <a:lnTo>
                        <a:pt x="1428" y="963"/>
                      </a:lnTo>
                      <a:lnTo>
                        <a:pt x="1419" y="954"/>
                      </a:lnTo>
                      <a:lnTo>
                        <a:pt x="1410" y="944"/>
                      </a:lnTo>
                      <a:lnTo>
                        <a:pt x="1401" y="931"/>
                      </a:lnTo>
                      <a:lnTo>
                        <a:pt x="1392" y="918"/>
                      </a:lnTo>
                      <a:lnTo>
                        <a:pt x="1386" y="906"/>
                      </a:lnTo>
                      <a:lnTo>
                        <a:pt x="1382" y="893"/>
                      </a:lnTo>
                      <a:lnTo>
                        <a:pt x="1381" y="882"/>
                      </a:lnTo>
                      <a:lnTo>
                        <a:pt x="1385" y="858"/>
                      </a:lnTo>
                      <a:lnTo>
                        <a:pt x="1387" y="837"/>
                      </a:lnTo>
                      <a:lnTo>
                        <a:pt x="1386" y="820"/>
                      </a:lnTo>
                      <a:lnTo>
                        <a:pt x="1378" y="812"/>
                      </a:lnTo>
                      <a:lnTo>
                        <a:pt x="1372" y="811"/>
                      </a:lnTo>
                      <a:lnTo>
                        <a:pt x="1365" y="810"/>
                      </a:lnTo>
                      <a:lnTo>
                        <a:pt x="1359" y="809"/>
                      </a:lnTo>
                      <a:lnTo>
                        <a:pt x="1354" y="807"/>
                      </a:lnTo>
                      <a:lnTo>
                        <a:pt x="1349" y="802"/>
                      </a:lnTo>
                      <a:lnTo>
                        <a:pt x="1347" y="796"/>
                      </a:lnTo>
                      <a:lnTo>
                        <a:pt x="1347" y="788"/>
                      </a:lnTo>
                      <a:lnTo>
                        <a:pt x="1349" y="777"/>
                      </a:lnTo>
                      <a:lnTo>
                        <a:pt x="1355" y="757"/>
                      </a:lnTo>
                      <a:lnTo>
                        <a:pt x="1358" y="746"/>
                      </a:lnTo>
                      <a:lnTo>
                        <a:pt x="1364" y="741"/>
                      </a:lnTo>
                      <a:lnTo>
                        <a:pt x="1375" y="741"/>
                      </a:lnTo>
                      <a:lnTo>
                        <a:pt x="1384" y="743"/>
                      </a:lnTo>
                      <a:lnTo>
                        <a:pt x="1392" y="747"/>
                      </a:lnTo>
                      <a:lnTo>
                        <a:pt x="1401" y="750"/>
                      </a:lnTo>
                      <a:lnTo>
                        <a:pt x="1409" y="752"/>
                      </a:lnTo>
                      <a:lnTo>
                        <a:pt x="1416" y="755"/>
                      </a:lnTo>
                      <a:lnTo>
                        <a:pt x="1420" y="754"/>
                      </a:lnTo>
                      <a:lnTo>
                        <a:pt x="1424" y="751"/>
                      </a:lnTo>
                      <a:lnTo>
                        <a:pt x="1424" y="744"/>
                      </a:lnTo>
                      <a:lnTo>
                        <a:pt x="1423" y="733"/>
                      </a:lnTo>
                      <a:lnTo>
                        <a:pt x="1422" y="728"/>
                      </a:lnTo>
                      <a:lnTo>
                        <a:pt x="1417" y="724"/>
                      </a:lnTo>
                      <a:lnTo>
                        <a:pt x="1404" y="712"/>
                      </a:lnTo>
                      <a:lnTo>
                        <a:pt x="1393" y="701"/>
                      </a:lnTo>
                      <a:lnTo>
                        <a:pt x="1388" y="698"/>
                      </a:lnTo>
                      <a:lnTo>
                        <a:pt x="1386" y="696"/>
                      </a:lnTo>
                      <a:lnTo>
                        <a:pt x="1381" y="689"/>
                      </a:lnTo>
                      <a:lnTo>
                        <a:pt x="1377" y="683"/>
                      </a:lnTo>
                      <a:lnTo>
                        <a:pt x="1371" y="678"/>
                      </a:lnTo>
                      <a:lnTo>
                        <a:pt x="1363" y="673"/>
                      </a:lnTo>
                      <a:lnTo>
                        <a:pt x="1356" y="669"/>
                      </a:lnTo>
                      <a:lnTo>
                        <a:pt x="1348" y="668"/>
                      </a:lnTo>
                      <a:lnTo>
                        <a:pt x="1342" y="668"/>
                      </a:lnTo>
                      <a:lnTo>
                        <a:pt x="1337" y="671"/>
                      </a:lnTo>
                      <a:lnTo>
                        <a:pt x="1336" y="675"/>
                      </a:lnTo>
                      <a:lnTo>
                        <a:pt x="1339" y="684"/>
                      </a:lnTo>
                      <a:lnTo>
                        <a:pt x="1342" y="688"/>
                      </a:lnTo>
                      <a:lnTo>
                        <a:pt x="1343" y="689"/>
                      </a:lnTo>
                      <a:lnTo>
                        <a:pt x="1336" y="693"/>
                      </a:lnTo>
                      <a:lnTo>
                        <a:pt x="1331" y="694"/>
                      </a:lnTo>
                      <a:lnTo>
                        <a:pt x="1325" y="694"/>
                      </a:lnTo>
                      <a:lnTo>
                        <a:pt x="1320" y="694"/>
                      </a:lnTo>
                      <a:lnTo>
                        <a:pt x="1317" y="693"/>
                      </a:lnTo>
                      <a:lnTo>
                        <a:pt x="1312" y="691"/>
                      </a:lnTo>
                      <a:lnTo>
                        <a:pt x="1307" y="691"/>
                      </a:lnTo>
                      <a:lnTo>
                        <a:pt x="1303" y="693"/>
                      </a:lnTo>
                      <a:lnTo>
                        <a:pt x="1297" y="695"/>
                      </a:lnTo>
                      <a:lnTo>
                        <a:pt x="1286" y="701"/>
                      </a:lnTo>
                      <a:lnTo>
                        <a:pt x="1278" y="704"/>
                      </a:lnTo>
                      <a:lnTo>
                        <a:pt x="1272" y="705"/>
                      </a:lnTo>
                      <a:lnTo>
                        <a:pt x="1271" y="705"/>
                      </a:lnTo>
                      <a:lnTo>
                        <a:pt x="1264" y="636"/>
                      </a:lnTo>
                      <a:lnTo>
                        <a:pt x="1219" y="634"/>
                      </a:lnTo>
                      <a:lnTo>
                        <a:pt x="1215" y="628"/>
                      </a:lnTo>
                      <a:lnTo>
                        <a:pt x="1210" y="613"/>
                      </a:lnTo>
                      <a:lnTo>
                        <a:pt x="1203" y="595"/>
                      </a:lnTo>
                      <a:lnTo>
                        <a:pt x="1199" y="577"/>
                      </a:lnTo>
                      <a:lnTo>
                        <a:pt x="1199" y="565"/>
                      </a:lnTo>
                      <a:lnTo>
                        <a:pt x="1197" y="555"/>
                      </a:lnTo>
                      <a:lnTo>
                        <a:pt x="1190" y="547"/>
                      </a:lnTo>
                      <a:lnTo>
                        <a:pt x="1176" y="538"/>
                      </a:lnTo>
                      <a:lnTo>
                        <a:pt x="1168" y="532"/>
                      </a:lnTo>
                      <a:lnTo>
                        <a:pt x="1161" y="527"/>
                      </a:lnTo>
                      <a:lnTo>
                        <a:pt x="1154" y="521"/>
                      </a:lnTo>
                      <a:lnTo>
                        <a:pt x="1149" y="516"/>
                      </a:lnTo>
                      <a:lnTo>
                        <a:pt x="1143" y="513"/>
                      </a:lnTo>
                      <a:lnTo>
                        <a:pt x="1137" y="510"/>
                      </a:lnTo>
                      <a:lnTo>
                        <a:pt x="1131" y="512"/>
                      </a:lnTo>
                      <a:lnTo>
                        <a:pt x="1127" y="516"/>
                      </a:lnTo>
                      <a:lnTo>
                        <a:pt x="1121" y="527"/>
                      </a:lnTo>
                      <a:lnTo>
                        <a:pt x="1117" y="534"/>
                      </a:lnTo>
                      <a:lnTo>
                        <a:pt x="1114" y="539"/>
                      </a:lnTo>
                      <a:lnTo>
                        <a:pt x="1104" y="545"/>
                      </a:lnTo>
                      <a:lnTo>
                        <a:pt x="1091" y="552"/>
                      </a:lnTo>
                      <a:lnTo>
                        <a:pt x="1084" y="557"/>
                      </a:lnTo>
                      <a:lnTo>
                        <a:pt x="1081" y="563"/>
                      </a:lnTo>
                      <a:lnTo>
                        <a:pt x="1082" y="572"/>
                      </a:lnTo>
                      <a:lnTo>
                        <a:pt x="1084" y="582"/>
                      </a:lnTo>
                      <a:lnTo>
                        <a:pt x="1085" y="592"/>
                      </a:lnTo>
                      <a:lnTo>
                        <a:pt x="1084" y="602"/>
                      </a:lnTo>
                      <a:lnTo>
                        <a:pt x="1082" y="611"/>
                      </a:lnTo>
                      <a:lnTo>
                        <a:pt x="1078" y="615"/>
                      </a:lnTo>
                      <a:lnTo>
                        <a:pt x="1075" y="620"/>
                      </a:lnTo>
                      <a:lnTo>
                        <a:pt x="1068" y="626"/>
                      </a:lnTo>
                      <a:lnTo>
                        <a:pt x="1055" y="636"/>
                      </a:lnTo>
                      <a:lnTo>
                        <a:pt x="1041" y="648"/>
                      </a:lnTo>
                      <a:lnTo>
                        <a:pt x="1036" y="653"/>
                      </a:lnTo>
                      <a:lnTo>
                        <a:pt x="1032" y="656"/>
                      </a:lnTo>
                      <a:lnTo>
                        <a:pt x="1000" y="663"/>
                      </a:lnTo>
                      <a:lnTo>
                        <a:pt x="968" y="663"/>
                      </a:lnTo>
                      <a:lnTo>
                        <a:pt x="965" y="660"/>
                      </a:lnTo>
                      <a:lnTo>
                        <a:pt x="958" y="655"/>
                      </a:lnTo>
                      <a:lnTo>
                        <a:pt x="949" y="648"/>
                      </a:lnTo>
                      <a:lnTo>
                        <a:pt x="938" y="640"/>
                      </a:lnTo>
                      <a:lnTo>
                        <a:pt x="931" y="636"/>
                      </a:lnTo>
                      <a:lnTo>
                        <a:pt x="923" y="634"/>
                      </a:lnTo>
                      <a:lnTo>
                        <a:pt x="913" y="631"/>
                      </a:lnTo>
                      <a:lnTo>
                        <a:pt x="904" y="629"/>
                      </a:lnTo>
                      <a:lnTo>
                        <a:pt x="895" y="628"/>
                      </a:lnTo>
                      <a:lnTo>
                        <a:pt x="889" y="628"/>
                      </a:lnTo>
                      <a:lnTo>
                        <a:pt x="884" y="627"/>
                      </a:lnTo>
                      <a:lnTo>
                        <a:pt x="882" y="627"/>
                      </a:lnTo>
                      <a:lnTo>
                        <a:pt x="882" y="622"/>
                      </a:lnTo>
                      <a:lnTo>
                        <a:pt x="882" y="611"/>
                      </a:lnTo>
                      <a:lnTo>
                        <a:pt x="879" y="596"/>
                      </a:lnTo>
                      <a:lnTo>
                        <a:pt x="872" y="584"/>
                      </a:lnTo>
                      <a:lnTo>
                        <a:pt x="867" y="580"/>
                      </a:lnTo>
                      <a:lnTo>
                        <a:pt x="863" y="577"/>
                      </a:lnTo>
                      <a:lnTo>
                        <a:pt x="859" y="575"/>
                      </a:lnTo>
                      <a:lnTo>
                        <a:pt x="855" y="573"/>
                      </a:lnTo>
                      <a:lnTo>
                        <a:pt x="850" y="569"/>
                      </a:lnTo>
                      <a:lnTo>
                        <a:pt x="846" y="567"/>
                      </a:lnTo>
                      <a:lnTo>
                        <a:pt x="841" y="562"/>
                      </a:lnTo>
                      <a:lnTo>
                        <a:pt x="836" y="555"/>
                      </a:lnTo>
                      <a:lnTo>
                        <a:pt x="831" y="547"/>
                      </a:lnTo>
                      <a:lnTo>
                        <a:pt x="825" y="540"/>
                      </a:lnTo>
                      <a:lnTo>
                        <a:pt x="819" y="532"/>
                      </a:lnTo>
                      <a:lnTo>
                        <a:pt x="812" y="524"/>
                      </a:lnTo>
                      <a:lnTo>
                        <a:pt x="805" y="517"/>
                      </a:lnTo>
                      <a:lnTo>
                        <a:pt x="799" y="513"/>
                      </a:lnTo>
                      <a:lnTo>
                        <a:pt x="794" y="508"/>
                      </a:lnTo>
                      <a:lnTo>
                        <a:pt x="788" y="506"/>
                      </a:lnTo>
                      <a:lnTo>
                        <a:pt x="793" y="505"/>
                      </a:lnTo>
                      <a:lnTo>
                        <a:pt x="803" y="501"/>
                      </a:lnTo>
                      <a:lnTo>
                        <a:pt x="813" y="497"/>
                      </a:lnTo>
                      <a:lnTo>
                        <a:pt x="820" y="490"/>
                      </a:lnTo>
                      <a:lnTo>
                        <a:pt x="822" y="481"/>
                      </a:lnTo>
                      <a:lnTo>
                        <a:pt x="825" y="471"/>
                      </a:lnTo>
                      <a:lnTo>
                        <a:pt x="826" y="463"/>
                      </a:lnTo>
                      <a:lnTo>
                        <a:pt x="827" y="460"/>
                      </a:lnTo>
                      <a:lnTo>
                        <a:pt x="828" y="460"/>
                      </a:lnTo>
                      <a:lnTo>
                        <a:pt x="833" y="461"/>
                      </a:lnTo>
                      <a:lnTo>
                        <a:pt x="840" y="461"/>
                      </a:lnTo>
                      <a:lnTo>
                        <a:pt x="848" y="462"/>
                      </a:lnTo>
                      <a:lnTo>
                        <a:pt x="857" y="462"/>
                      </a:lnTo>
                      <a:lnTo>
                        <a:pt x="865" y="462"/>
                      </a:lnTo>
                      <a:lnTo>
                        <a:pt x="873" y="460"/>
                      </a:lnTo>
                      <a:lnTo>
                        <a:pt x="879" y="457"/>
                      </a:lnTo>
                      <a:lnTo>
                        <a:pt x="886" y="449"/>
                      </a:lnTo>
                      <a:lnTo>
                        <a:pt x="890" y="442"/>
                      </a:lnTo>
                      <a:lnTo>
                        <a:pt x="896" y="437"/>
                      </a:lnTo>
                      <a:lnTo>
                        <a:pt x="905" y="431"/>
                      </a:lnTo>
                      <a:lnTo>
                        <a:pt x="912" y="429"/>
                      </a:lnTo>
                      <a:lnTo>
                        <a:pt x="919" y="426"/>
                      </a:lnTo>
                      <a:lnTo>
                        <a:pt x="926" y="423"/>
                      </a:lnTo>
                      <a:lnTo>
                        <a:pt x="933" y="421"/>
                      </a:lnTo>
                      <a:lnTo>
                        <a:pt x="938" y="417"/>
                      </a:lnTo>
                      <a:lnTo>
                        <a:pt x="939" y="414"/>
                      </a:lnTo>
                      <a:lnTo>
                        <a:pt x="937" y="409"/>
                      </a:lnTo>
                      <a:lnTo>
                        <a:pt x="931" y="404"/>
                      </a:lnTo>
                      <a:lnTo>
                        <a:pt x="924" y="401"/>
                      </a:lnTo>
                      <a:lnTo>
                        <a:pt x="920" y="399"/>
                      </a:lnTo>
                      <a:lnTo>
                        <a:pt x="917" y="396"/>
                      </a:lnTo>
                      <a:lnTo>
                        <a:pt x="915" y="396"/>
                      </a:lnTo>
                      <a:lnTo>
                        <a:pt x="911" y="396"/>
                      </a:lnTo>
                      <a:lnTo>
                        <a:pt x="907" y="396"/>
                      </a:lnTo>
                      <a:lnTo>
                        <a:pt x="899" y="396"/>
                      </a:lnTo>
                      <a:lnTo>
                        <a:pt x="886" y="395"/>
                      </a:lnTo>
                      <a:lnTo>
                        <a:pt x="873" y="393"/>
                      </a:lnTo>
                      <a:lnTo>
                        <a:pt x="865" y="389"/>
                      </a:lnTo>
                      <a:lnTo>
                        <a:pt x="860" y="386"/>
                      </a:lnTo>
                      <a:lnTo>
                        <a:pt x="859" y="381"/>
                      </a:lnTo>
                      <a:lnTo>
                        <a:pt x="860" y="377"/>
                      </a:lnTo>
                      <a:lnTo>
                        <a:pt x="863" y="371"/>
                      </a:lnTo>
                      <a:lnTo>
                        <a:pt x="866" y="366"/>
                      </a:lnTo>
                      <a:lnTo>
                        <a:pt x="870" y="363"/>
                      </a:lnTo>
                      <a:lnTo>
                        <a:pt x="875" y="356"/>
                      </a:lnTo>
                      <a:lnTo>
                        <a:pt x="880" y="353"/>
                      </a:lnTo>
                      <a:lnTo>
                        <a:pt x="886" y="353"/>
                      </a:lnTo>
                      <a:lnTo>
                        <a:pt x="895" y="360"/>
                      </a:lnTo>
                      <a:lnTo>
                        <a:pt x="907" y="365"/>
                      </a:lnTo>
                      <a:lnTo>
                        <a:pt x="916" y="364"/>
                      </a:lnTo>
                      <a:lnTo>
                        <a:pt x="923" y="360"/>
                      </a:lnTo>
                      <a:lnTo>
                        <a:pt x="928" y="353"/>
                      </a:lnTo>
                      <a:lnTo>
                        <a:pt x="933" y="348"/>
                      </a:lnTo>
                      <a:lnTo>
                        <a:pt x="940" y="346"/>
                      </a:lnTo>
                      <a:lnTo>
                        <a:pt x="948" y="346"/>
                      </a:lnTo>
                      <a:lnTo>
                        <a:pt x="957" y="346"/>
                      </a:lnTo>
                      <a:lnTo>
                        <a:pt x="966" y="346"/>
                      </a:lnTo>
                      <a:lnTo>
                        <a:pt x="976" y="343"/>
                      </a:lnTo>
                      <a:lnTo>
                        <a:pt x="981" y="340"/>
                      </a:lnTo>
                      <a:lnTo>
                        <a:pt x="984" y="333"/>
                      </a:lnTo>
                      <a:lnTo>
                        <a:pt x="985" y="325"/>
                      </a:lnTo>
                      <a:lnTo>
                        <a:pt x="990" y="316"/>
                      </a:lnTo>
                      <a:lnTo>
                        <a:pt x="996" y="305"/>
                      </a:lnTo>
                      <a:lnTo>
                        <a:pt x="1003" y="294"/>
                      </a:lnTo>
                      <a:lnTo>
                        <a:pt x="1009" y="280"/>
                      </a:lnTo>
                      <a:lnTo>
                        <a:pt x="1013" y="264"/>
                      </a:lnTo>
                      <a:lnTo>
                        <a:pt x="1015" y="249"/>
                      </a:lnTo>
                      <a:lnTo>
                        <a:pt x="1019" y="235"/>
                      </a:lnTo>
                      <a:lnTo>
                        <a:pt x="1021" y="228"/>
                      </a:lnTo>
                      <a:lnTo>
                        <a:pt x="1022" y="220"/>
                      </a:lnTo>
                      <a:lnTo>
                        <a:pt x="1022" y="212"/>
                      </a:lnTo>
                      <a:lnTo>
                        <a:pt x="1023" y="203"/>
                      </a:lnTo>
                      <a:lnTo>
                        <a:pt x="1026" y="195"/>
                      </a:lnTo>
                      <a:lnTo>
                        <a:pt x="1033" y="187"/>
                      </a:lnTo>
                      <a:lnTo>
                        <a:pt x="1045" y="179"/>
                      </a:lnTo>
                      <a:lnTo>
                        <a:pt x="1062" y="173"/>
                      </a:lnTo>
                      <a:close/>
                    </a:path>
                  </a:pathLst>
                </a:custGeom>
                <a:solidFill>
                  <a:srgbClr val="FFC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9" name="Freeform 47"/>
                <p:cNvSpPr>
                  <a:spLocks/>
                </p:cNvSpPr>
                <p:nvPr/>
              </p:nvSpPr>
              <p:spPr bwMode="auto">
                <a:xfrm>
                  <a:off x="874713" y="2660651"/>
                  <a:ext cx="47625" cy="61913"/>
                </a:xfrm>
                <a:custGeom>
                  <a:avLst/>
                  <a:gdLst>
                    <a:gd name="T0" fmla="*/ 2147483647 w 62"/>
                    <a:gd name="T1" fmla="*/ 1500147037 h 78"/>
                    <a:gd name="T2" fmla="*/ 2147483647 w 62"/>
                    <a:gd name="T3" fmla="*/ 2147483647 h 78"/>
                    <a:gd name="T4" fmla="*/ 2147483647 w 62"/>
                    <a:gd name="T5" fmla="*/ 2147483647 h 78"/>
                    <a:gd name="T6" fmla="*/ 2147483647 w 62"/>
                    <a:gd name="T7" fmla="*/ 2147483647 h 78"/>
                    <a:gd name="T8" fmla="*/ 2147483647 w 62"/>
                    <a:gd name="T9" fmla="*/ 2147483647 h 78"/>
                    <a:gd name="T10" fmla="*/ 2147483647 w 62"/>
                    <a:gd name="T11" fmla="*/ 2147483647 h 78"/>
                    <a:gd name="T12" fmla="*/ 2147483647 w 62"/>
                    <a:gd name="T13" fmla="*/ 2147483647 h 78"/>
                    <a:gd name="T14" fmla="*/ 2147483647 w 62"/>
                    <a:gd name="T15" fmla="*/ 2147483647 h 78"/>
                    <a:gd name="T16" fmla="*/ 2147483647 w 62"/>
                    <a:gd name="T17" fmla="*/ 2147483647 h 78"/>
                    <a:gd name="T18" fmla="*/ 2147483647 w 62"/>
                    <a:gd name="T19" fmla="*/ 2147483647 h 78"/>
                    <a:gd name="T20" fmla="*/ 2147483647 w 62"/>
                    <a:gd name="T21" fmla="*/ 2147483647 h 78"/>
                    <a:gd name="T22" fmla="*/ 2147483647 w 62"/>
                    <a:gd name="T23" fmla="*/ 2147483647 h 78"/>
                    <a:gd name="T24" fmla="*/ 2147483647 w 62"/>
                    <a:gd name="T25" fmla="*/ 2147483647 h 78"/>
                    <a:gd name="T26" fmla="*/ 2147483647 w 62"/>
                    <a:gd name="T27" fmla="*/ 2147483647 h 78"/>
                    <a:gd name="T28" fmla="*/ 2147483647 w 62"/>
                    <a:gd name="T29" fmla="*/ 2147483647 h 78"/>
                    <a:gd name="T30" fmla="*/ 2147483647 w 62"/>
                    <a:gd name="T31" fmla="*/ 2147483647 h 78"/>
                    <a:gd name="T32" fmla="*/ 2147483647 w 62"/>
                    <a:gd name="T33" fmla="*/ 2147483647 h 78"/>
                    <a:gd name="T34" fmla="*/ 1359468733 w 62"/>
                    <a:gd name="T35" fmla="*/ 2147483647 h 78"/>
                    <a:gd name="T36" fmla="*/ 0 w 62"/>
                    <a:gd name="T37" fmla="*/ 2147483647 h 78"/>
                    <a:gd name="T38" fmla="*/ 906312361 w 62"/>
                    <a:gd name="T39" fmla="*/ 2147483647 h 78"/>
                    <a:gd name="T40" fmla="*/ 1359468733 w 62"/>
                    <a:gd name="T41" fmla="*/ 2147483647 h 78"/>
                    <a:gd name="T42" fmla="*/ 1359468733 w 62"/>
                    <a:gd name="T43" fmla="*/ 2147483647 h 78"/>
                    <a:gd name="T44" fmla="*/ 1359468733 w 62"/>
                    <a:gd name="T45" fmla="*/ 2147483647 h 78"/>
                    <a:gd name="T46" fmla="*/ 1359468733 w 62"/>
                    <a:gd name="T47" fmla="*/ 2147483647 h 78"/>
                    <a:gd name="T48" fmla="*/ 1359468733 w 62"/>
                    <a:gd name="T49" fmla="*/ 2147483647 h 78"/>
                    <a:gd name="T50" fmla="*/ 1359468733 w 62"/>
                    <a:gd name="T51" fmla="*/ 2147483647 h 78"/>
                    <a:gd name="T52" fmla="*/ 1359468733 w 62"/>
                    <a:gd name="T53" fmla="*/ 2147483647 h 78"/>
                    <a:gd name="T54" fmla="*/ 2147483647 w 62"/>
                    <a:gd name="T55" fmla="*/ 2147483647 h 78"/>
                    <a:gd name="T56" fmla="*/ 2147483647 w 62"/>
                    <a:gd name="T57" fmla="*/ 2147483647 h 78"/>
                    <a:gd name="T58" fmla="*/ 2147483647 w 62"/>
                    <a:gd name="T59" fmla="*/ 2147483647 h 78"/>
                    <a:gd name="T60" fmla="*/ 2147483647 w 62"/>
                    <a:gd name="T61" fmla="*/ 500259424 h 78"/>
                    <a:gd name="T62" fmla="*/ 2147483647 w 62"/>
                    <a:gd name="T63" fmla="*/ 0 h 78"/>
                    <a:gd name="T64" fmla="*/ 2147483647 w 62"/>
                    <a:gd name="T65" fmla="*/ 1500147037 h 7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2"/>
                    <a:gd name="T100" fmla="*/ 0 h 78"/>
                    <a:gd name="T101" fmla="*/ 62 w 62"/>
                    <a:gd name="T102" fmla="*/ 78 h 7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2" h="78">
                      <a:moveTo>
                        <a:pt x="42" y="3"/>
                      </a:moveTo>
                      <a:lnTo>
                        <a:pt x="45" y="6"/>
                      </a:lnTo>
                      <a:lnTo>
                        <a:pt x="53" y="15"/>
                      </a:lnTo>
                      <a:lnTo>
                        <a:pt x="60" y="26"/>
                      </a:lnTo>
                      <a:lnTo>
                        <a:pt x="62" y="35"/>
                      </a:lnTo>
                      <a:lnTo>
                        <a:pt x="59" y="41"/>
                      </a:lnTo>
                      <a:lnTo>
                        <a:pt x="57" y="45"/>
                      </a:lnTo>
                      <a:lnTo>
                        <a:pt x="53" y="49"/>
                      </a:lnTo>
                      <a:lnTo>
                        <a:pt x="48" y="54"/>
                      </a:lnTo>
                      <a:lnTo>
                        <a:pt x="44" y="59"/>
                      </a:lnTo>
                      <a:lnTo>
                        <a:pt x="45" y="61"/>
                      </a:lnTo>
                      <a:lnTo>
                        <a:pt x="38" y="65"/>
                      </a:lnTo>
                      <a:lnTo>
                        <a:pt x="29" y="71"/>
                      </a:lnTo>
                      <a:lnTo>
                        <a:pt x="22" y="75"/>
                      </a:lnTo>
                      <a:lnTo>
                        <a:pt x="17" y="78"/>
                      </a:lnTo>
                      <a:lnTo>
                        <a:pt x="9" y="78"/>
                      </a:lnTo>
                      <a:lnTo>
                        <a:pt x="3" y="74"/>
                      </a:lnTo>
                      <a:lnTo>
                        <a:pt x="0" y="71"/>
                      </a:lnTo>
                      <a:lnTo>
                        <a:pt x="2" y="65"/>
                      </a:lnTo>
                      <a:lnTo>
                        <a:pt x="3" y="58"/>
                      </a:lnTo>
                      <a:lnTo>
                        <a:pt x="3" y="56"/>
                      </a:lnTo>
                      <a:lnTo>
                        <a:pt x="3" y="57"/>
                      </a:lnTo>
                      <a:lnTo>
                        <a:pt x="3" y="49"/>
                      </a:lnTo>
                      <a:lnTo>
                        <a:pt x="3" y="36"/>
                      </a:lnTo>
                      <a:lnTo>
                        <a:pt x="3" y="27"/>
                      </a:lnTo>
                      <a:lnTo>
                        <a:pt x="6" y="20"/>
                      </a:lnTo>
                      <a:lnTo>
                        <a:pt x="15" y="13"/>
                      </a:lnTo>
                      <a:lnTo>
                        <a:pt x="25" y="6"/>
                      </a:lnTo>
                      <a:lnTo>
                        <a:pt x="29" y="1"/>
                      </a:lnTo>
                      <a:lnTo>
                        <a:pt x="34" y="0"/>
                      </a:lnTo>
                      <a:lnTo>
                        <a:pt x="42" y="3"/>
                      </a:lnTo>
                      <a:close/>
                    </a:path>
                  </a:pathLst>
                </a:custGeom>
                <a:solidFill>
                  <a:srgbClr val="FFC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50" name="Freeform 48"/>
                <p:cNvSpPr>
                  <a:spLocks/>
                </p:cNvSpPr>
                <p:nvPr/>
              </p:nvSpPr>
              <p:spPr bwMode="auto">
                <a:xfrm>
                  <a:off x="931863" y="3159126"/>
                  <a:ext cx="47625" cy="26988"/>
                </a:xfrm>
                <a:custGeom>
                  <a:avLst/>
                  <a:gdLst>
                    <a:gd name="T0" fmla="*/ 2147483647 w 60"/>
                    <a:gd name="T1" fmla="*/ 2147483647 h 34"/>
                    <a:gd name="T2" fmla="*/ 2147483647 w 60"/>
                    <a:gd name="T3" fmla="*/ 2147483647 h 34"/>
                    <a:gd name="T4" fmla="*/ 2147483647 w 60"/>
                    <a:gd name="T5" fmla="*/ 2147483647 h 34"/>
                    <a:gd name="T6" fmla="*/ 2147483647 w 60"/>
                    <a:gd name="T7" fmla="*/ 2147483647 h 34"/>
                    <a:gd name="T8" fmla="*/ 2147483647 w 60"/>
                    <a:gd name="T9" fmla="*/ 2000447295 h 34"/>
                    <a:gd name="T10" fmla="*/ 2147483647 w 60"/>
                    <a:gd name="T11" fmla="*/ 2000447295 h 34"/>
                    <a:gd name="T12" fmla="*/ 2147483647 w 60"/>
                    <a:gd name="T13" fmla="*/ 500269386 h 34"/>
                    <a:gd name="T14" fmla="*/ 2147483647 w 60"/>
                    <a:gd name="T15" fmla="*/ 0 h 34"/>
                    <a:gd name="T16" fmla="*/ 500251484 w 60"/>
                    <a:gd name="T17" fmla="*/ 0 h 34"/>
                    <a:gd name="T18" fmla="*/ 0 w 60"/>
                    <a:gd name="T19" fmla="*/ 500269386 h 34"/>
                    <a:gd name="T20" fmla="*/ 0 w 60"/>
                    <a:gd name="T21" fmla="*/ 2147483647 h 34"/>
                    <a:gd name="T22" fmla="*/ 500251484 w 60"/>
                    <a:gd name="T23" fmla="*/ 2147483647 h 34"/>
                    <a:gd name="T24" fmla="*/ 2147483647 w 60"/>
                    <a:gd name="T25" fmla="*/ 2147483647 h 34"/>
                    <a:gd name="T26" fmla="*/ 2147483647 w 60"/>
                    <a:gd name="T27" fmla="*/ 2147483647 h 34"/>
                    <a:gd name="T28" fmla="*/ 2147483647 w 60"/>
                    <a:gd name="T29" fmla="*/ 2147483647 h 34"/>
                    <a:gd name="T30" fmla="*/ 2147483647 w 60"/>
                    <a:gd name="T31" fmla="*/ 2147483647 h 34"/>
                    <a:gd name="T32" fmla="*/ 2147483647 w 60"/>
                    <a:gd name="T33" fmla="*/ 2147483647 h 34"/>
                    <a:gd name="T34" fmla="*/ 2147483647 w 60"/>
                    <a:gd name="T35" fmla="*/ 2147483647 h 34"/>
                    <a:gd name="T36" fmla="*/ 2147483647 w 60"/>
                    <a:gd name="T37" fmla="*/ 2147483647 h 34"/>
                    <a:gd name="T38" fmla="*/ 2147483647 w 60"/>
                    <a:gd name="T39" fmla="*/ 2147483647 h 34"/>
                    <a:gd name="T40" fmla="*/ 2147483647 w 60"/>
                    <a:gd name="T41" fmla="*/ 2147483647 h 34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60"/>
                    <a:gd name="T64" fmla="*/ 0 h 34"/>
                    <a:gd name="T65" fmla="*/ 60 w 60"/>
                    <a:gd name="T66" fmla="*/ 34 h 34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60" h="34">
                      <a:moveTo>
                        <a:pt x="60" y="20"/>
                      </a:moveTo>
                      <a:lnTo>
                        <a:pt x="58" y="18"/>
                      </a:lnTo>
                      <a:lnTo>
                        <a:pt x="52" y="12"/>
                      </a:lnTo>
                      <a:lnTo>
                        <a:pt x="44" y="6"/>
                      </a:lnTo>
                      <a:lnTo>
                        <a:pt x="33" y="4"/>
                      </a:lnTo>
                      <a:lnTo>
                        <a:pt x="23" y="4"/>
                      </a:lnTo>
                      <a:lnTo>
                        <a:pt x="13" y="1"/>
                      </a:lnTo>
                      <a:lnTo>
                        <a:pt x="5" y="0"/>
                      </a:ln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0" y="5"/>
                      </a:lnTo>
                      <a:lnTo>
                        <a:pt x="1" y="8"/>
                      </a:lnTo>
                      <a:lnTo>
                        <a:pt x="8" y="13"/>
                      </a:lnTo>
                      <a:lnTo>
                        <a:pt x="17" y="19"/>
                      </a:lnTo>
                      <a:lnTo>
                        <a:pt x="25" y="25"/>
                      </a:lnTo>
                      <a:lnTo>
                        <a:pt x="33" y="29"/>
                      </a:lnTo>
                      <a:lnTo>
                        <a:pt x="40" y="33"/>
                      </a:lnTo>
                      <a:lnTo>
                        <a:pt x="47" y="34"/>
                      </a:lnTo>
                      <a:lnTo>
                        <a:pt x="54" y="33"/>
                      </a:lnTo>
                      <a:lnTo>
                        <a:pt x="59" y="28"/>
                      </a:lnTo>
                      <a:lnTo>
                        <a:pt x="60" y="20"/>
                      </a:lnTo>
                      <a:close/>
                    </a:path>
                  </a:pathLst>
                </a:custGeom>
                <a:solidFill>
                  <a:srgbClr val="3FF2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51" name="Freeform 49"/>
                <p:cNvSpPr>
                  <a:spLocks/>
                </p:cNvSpPr>
                <p:nvPr/>
              </p:nvSpPr>
              <p:spPr bwMode="auto">
                <a:xfrm>
                  <a:off x="955675" y="3094038"/>
                  <a:ext cx="22225" cy="34925"/>
                </a:xfrm>
                <a:custGeom>
                  <a:avLst/>
                  <a:gdLst>
                    <a:gd name="T0" fmla="*/ 2147483647 w 28"/>
                    <a:gd name="T1" fmla="*/ 2147483647 h 44"/>
                    <a:gd name="T2" fmla="*/ 2147483647 w 28"/>
                    <a:gd name="T3" fmla="*/ 2147483647 h 44"/>
                    <a:gd name="T4" fmla="*/ 2147483647 w 28"/>
                    <a:gd name="T5" fmla="*/ 2147483647 h 44"/>
                    <a:gd name="T6" fmla="*/ 2147483647 w 28"/>
                    <a:gd name="T7" fmla="*/ 2147483647 h 44"/>
                    <a:gd name="T8" fmla="*/ 2147483647 w 28"/>
                    <a:gd name="T9" fmla="*/ 2147483647 h 44"/>
                    <a:gd name="T10" fmla="*/ 2147483647 w 28"/>
                    <a:gd name="T11" fmla="*/ 2147483647 h 44"/>
                    <a:gd name="T12" fmla="*/ 2147483647 w 28"/>
                    <a:gd name="T13" fmla="*/ 2147483647 h 44"/>
                    <a:gd name="T14" fmla="*/ 2147483647 w 28"/>
                    <a:gd name="T15" fmla="*/ 2147483647 h 44"/>
                    <a:gd name="T16" fmla="*/ 2147483647 w 28"/>
                    <a:gd name="T17" fmla="*/ 2147483647 h 44"/>
                    <a:gd name="T18" fmla="*/ 2147483647 w 28"/>
                    <a:gd name="T19" fmla="*/ 2147483647 h 44"/>
                    <a:gd name="T20" fmla="*/ 2147483647 w 28"/>
                    <a:gd name="T21" fmla="*/ 2147483647 h 44"/>
                    <a:gd name="T22" fmla="*/ 2147483647 w 28"/>
                    <a:gd name="T23" fmla="*/ 2147483647 h 44"/>
                    <a:gd name="T24" fmla="*/ 2147483647 w 28"/>
                    <a:gd name="T25" fmla="*/ 2147483647 h 44"/>
                    <a:gd name="T26" fmla="*/ 2147483647 w 28"/>
                    <a:gd name="T27" fmla="*/ 2147483647 h 44"/>
                    <a:gd name="T28" fmla="*/ 2147483647 w 28"/>
                    <a:gd name="T29" fmla="*/ 2000373925 h 44"/>
                    <a:gd name="T30" fmla="*/ 2147483647 w 28"/>
                    <a:gd name="T31" fmla="*/ 1500123083 h 44"/>
                    <a:gd name="T32" fmla="*/ 2147483647 w 28"/>
                    <a:gd name="T33" fmla="*/ 1000502081 h 44"/>
                    <a:gd name="T34" fmla="*/ 2147483647 w 28"/>
                    <a:gd name="T35" fmla="*/ 0 h 44"/>
                    <a:gd name="T36" fmla="*/ 2147483647 w 28"/>
                    <a:gd name="T37" fmla="*/ 0 h 44"/>
                    <a:gd name="T38" fmla="*/ 2147483647 w 28"/>
                    <a:gd name="T39" fmla="*/ 0 h 44"/>
                    <a:gd name="T40" fmla="*/ 2147483647 w 28"/>
                    <a:gd name="T41" fmla="*/ 1500123083 h 44"/>
                    <a:gd name="T42" fmla="*/ 2147483647 w 28"/>
                    <a:gd name="T43" fmla="*/ 2147483647 h 44"/>
                    <a:gd name="T44" fmla="*/ 2147483647 w 28"/>
                    <a:gd name="T45" fmla="*/ 2147483647 h 44"/>
                    <a:gd name="T46" fmla="*/ 2147483647 w 28"/>
                    <a:gd name="T47" fmla="*/ 2147483647 h 44"/>
                    <a:gd name="T48" fmla="*/ 2147483647 w 28"/>
                    <a:gd name="T49" fmla="*/ 2147483647 h 44"/>
                    <a:gd name="T50" fmla="*/ 500251475 w 28"/>
                    <a:gd name="T51" fmla="*/ 2147483647 h 44"/>
                    <a:gd name="T52" fmla="*/ 0 w 28"/>
                    <a:gd name="T53" fmla="*/ 2147483647 h 44"/>
                    <a:gd name="T54" fmla="*/ 0 w 28"/>
                    <a:gd name="T55" fmla="*/ 2147483647 h 44"/>
                    <a:gd name="T56" fmla="*/ 500251475 w 28"/>
                    <a:gd name="T57" fmla="*/ 2147483647 h 44"/>
                    <a:gd name="T58" fmla="*/ 1000502156 w 28"/>
                    <a:gd name="T59" fmla="*/ 2147483647 h 44"/>
                    <a:gd name="T60" fmla="*/ 1000502156 w 28"/>
                    <a:gd name="T61" fmla="*/ 2147483647 h 44"/>
                    <a:gd name="T62" fmla="*/ 1000502156 w 28"/>
                    <a:gd name="T63" fmla="*/ 2147483647 h 44"/>
                    <a:gd name="T64" fmla="*/ 1500123194 w 28"/>
                    <a:gd name="T65" fmla="*/ 2147483647 h 44"/>
                    <a:gd name="T66" fmla="*/ 2147483647 w 28"/>
                    <a:gd name="T67" fmla="*/ 2147483647 h 44"/>
                    <a:gd name="T68" fmla="*/ 2147483647 w 28"/>
                    <a:gd name="T69" fmla="*/ 2147483647 h 44"/>
                    <a:gd name="T70" fmla="*/ 2147483647 w 28"/>
                    <a:gd name="T71" fmla="*/ 2147483647 h 44"/>
                    <a:gd name="T72" fmla="*/ 2147483647 w 28"/>
                    <a:gd name="T73" fmla="*/ 2147483647 h 44"/>
                    <a:gd name="T74" fmla="*/ 2147483647 w 28"/>
                    <a:gd name="T75" fmla="*/ 2147483647 h 44"/>
                    <a:gd name="T76" fmla="*/ 2147483647 w 28"/>
                    <a:gd name="T77" fmla="*/ 2147483647 h 44"/>
                    <a:gd name="T78" fmla="*/ 2147483647 w 28"/>
                    <a:gd name="T79" fmla="*/ 2147483647 h 44"/>
                    <a:gd name="T80" fmla="*/ 2147483647 w 28"/>
                    <a:gd name="T81" fmla="*/ 2147483647 h 44"/>
                    <a:gd name="T82" fmla="*/ 2147483647 w 28"/>
                    <a:gd name="T83" fmla="*/ 2147483647 h 44"/>
                    <a:gd name="T84" fmla="*/ 2147483647 w 28"/>
                    <a:gd name="T85" fmla="*/ 2147483647 h 44"/>
                    <a:gd name="T86" fmla="*/ 2147483647 w 28"/>
                    <a:gd name="T87" fmla="*/ 2147483647 h 44"/>
                    <a:gd name="T88" fmla="*/ 2147483647 w 28"/>
                    <a:gd name="T89" fmla="*/ 2147483647 h 44"/>
                    <a:gd name="T90" fmla="*/ 2147483647 w 28"/>
                    <a:gd name="T91" fmla="*/ 2147483647 h 44"/>
                    <a:gd name="T92" fmla="*/ 2147483647 w 28"/>
                    <a:gd name="T93" fmla="*/ 2147483647 h 44"/>
                    <a:gd name="T94" fmla="*/ 2147483647 w 28"/>
                    <a:gd name="T95" fmla="*/ 2147483647 h 44"/>
                    <a:gd name="T96" fmla="*/ 2147483647 w 28"/>
                    <a:gd name="T97" fmla="*/ 2147483647 h 44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28"/>
                    <a:gd name="T148" fmla="*/ 0 h 44"/>
                    <a:gd name="T149" fmla="*/ 28 w 28"/>
                    <a:gd name="T150" fmla="*/ 44 h 44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28" h="44">
                      <a:moveTo>
                        <a:pt x="27" y="31"/>
                      </a:moveTo>
                      <a:lnTo>
                        <a:pt x="28" y="29"/>
                      </a:lnTo>
                      <a:lnTo>
                        <a:pt x="28" y="26"/>
                      </a:lnTo>
                      <a:lnTo>
                        <a:pt x="28" y="20"/>
                      </a:lnTo>
                      <a:lnTo>
                        <a:pt x="25" y="16"/>
                      </a:lnTo>
                      <a:lnTo>
                        <a:pt x="22" y="14"/>
                      </a:lnTo>
                      <a:lnTo>
                        <a:pt x="18" y="12"/>
                      </a:lnTo>
                      <a:lnTo>
                        <a:pt x="17" y="11"/>
                      </a:lnTo>
                      <a:lnTo>
                        <a:pt x="20" y="10"/>
                      </a:lnTo>
                      <a:lnTo>
                        <a:pt x="23" y="8"/>
                      </a:lnTo>
                      <a:lnTo>
                        <a:pt x="25" y="8"/>
                      </a:lnTo>
                      <a:lnTo>
                        <a:pt x="27" y="7"/>
                      </a:lnTo>
                      <a:lnTo>
                        <a:pt x="25" y="6"/>
                      </a:lnTo>
                      <a:lnTo>
                        <a:pt x="22" y="5"/>
                      </a:lnTo>
                      <a:lnTo>
                        <a:pt x="20" y="4"/>
                      </a:lnTo>
                      <a:lnTo>
                        <a:pt x="17" y="3"/>
                      </a:lnTo>
                      <a:lnTo>
                        <a:pt x="16" y="2"/>
                      </a:lnTo>
                      <a:lnTo>
                        <a:pt x="15" y="0"/>
                      </a:lnTo>
                      <a:lnTo>
                        <a:pt x="13" y="0"/>
                      </a:lnTo>
                      <a:lnTo>
                        <a:pt x="9" y="0"/>
                      </a:lnTo>
                      <a:lnTo>
                        <a:pt x="8" y="3"/>
                      </a:lnTo>
                      <a:lnTo>
                        <a:pt x="8" y="6"/>
                      </a:lnTo>
                      <a:lnTo>
                        <a:pt x="8" y="8"/>
                      </a:lnTo>
                      <a:lnTo>
                        <a:pt x="8" y="11"/>
                      </a:lnTo>
                      <a:lnTo>
                        <a:pt x="5" y="13"/>
                      </a:lnTo>
                      <a:lnTo>
                        <a:pt x="1" y="14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1" y="21"/>
                      </a:lnTo>
                      <a:lnTo>
                        <a:pt x="2" y="22"/>
                      </a:lnTo>
                      <a:lnTo>
                        <a:pt x="2" y="23"/>
                      </a:lnTo>
                      <a:lnTo>
                        <a:pt x="2" y="26"/>
                      </a:lnTo>
                      <a:lnTo>
                        <a:pt x="3" y="27"/>
                      </a:lnTo>
                      <a:lnTo>
                        <a:pt x="5" y="29"/>
                      </a:lnTo>
                      <a:lnTo>
                        <a:pt x="6" y="30"/>
                      </a:lnTo>
                      <a:lnTo>
                        <a:pt x="7" y="33"/>
                      </a:lnTo>
                      <a:lnTo>
                        <a:pt x="8" y="35"/>
                      </a:lnTo>
                      <a:lnTo>
                        <a:pt x="7" y="37"/>
                      </a:lnTo>
                      <a:lnTo>
                        <a:pt x="7" y="40"/>
                      </a:lnTo>
                      <a:lnTo>
                        <a:pt x="8" y="42"/>
                      </a:lnTo>
                      <a:lnTo>
                        <a:pt x="12" y="44"/>
                      </a:lnTo>
                      <a:lnTo>
                        <a:pt x="15" y="44"/>
                      </a:lnTo>
                      <a:lnTo>
                        <a:pt x="17" y="43"/>
                      </a:lnTo>
                      <a:lnTo>
                        <a:pt x="20" y="41"/>
                      </a:lnTo>
                      <a:lnTo>
                        <a:pt x="22" y="38"/>
                      </a:lnTo>
                      <a:lnTo>
                        <a:pt x="24" y="36"/>
                      </a:lnTo>
                      <a:lnTo>
                        <a:pt x="27" y="34"/>
                      </a:lnTo>
                      <a:lnTo>
                        <a:pt x="27" y="33"/>
                      </a:lnTo>
                      <a:lnTo>
                        <a:pt x="27" y="31"/>
                      </a:lnTo>
                      <a:close/>
                    </a:path>
                  </a:pathLst>
                </a:custGeom>
                <a:solidFill>
                  <a:srgbClr val="3FF2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pic>
            <p:nvPicPr>
              <p:cNvPr id="30" name="Picture 25" descr="C:\Users\nativi\Pictures\Raccolta multimediale Microsoft\fl00138_.wmf"/>
              <p:cNvPicPr>
                <a:picLocks noChangeAspect="1" noChangeArrowheads="1"/>
              </p:cNvPicPr>
              <p:nvPr/>
            </p:nvPicPr>
            <p:blipFill>
              <a:blip r:embed="rId2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12560" t="7132" r="9180" b="6880"/>
              <a:stretch>
                <a:fillRect/>
              </a:stretch>
            </p:blipFill>
            <p:spPr bwMode="auto">
              <a:xfrm>
                <a:off x="1101103" y="2846912"/>
                <a:ext cx="571506" cy="7858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scene3d>
                <a:camera prst="perspectiveAbove"/>
                <a:lightRig rig="threePt" dir="t"/>
              </a:scene3d>
            </p:spPr>
          </p:pic>
        </p:grpSp>
        <p:pic>
          <p:nvPicPr>
            <p:cNvPr id="25" name="Picture 2" descr="C:\Users\nativi\Pictures\Raccolta multimediale Microsoft\j0161712.wmf"/>
            <p:cNvPicPr>
              <a:picLocks noChangeAspect="1" noChangeArrowheads="1"/>
            </p:cNvPicPr>
            <p:nvPr/>
          </p:nvPicPr>
          <p:blipFill>
            <a:blip r:embed="rId2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429520" y="3000372"/>
              <a:ext cx="430216" cy="4707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perspectiveAbove"/>
              <a:lightRig rig="threePt" dir="t"/>
            </a:scene3d>
          </p:spPr>
        </p:pic>
        <p:pic>
          <p:nvPicPr>
            <p:cNvPr id="26" name="Picture 10" descr="C:\Users\nativi\Pictures\Raccolta multimediale Microsoft\j0161628.wmf"/>
            <p:cNvPicPr>
              <a:picLocks noChangeAspect="1" noChangeArrowheads="1"/>
            </p:cNvPicPr>
            <p:nvPr/>
          </p:nvPicPr>
          <p:blipFill>
            <a:blip r:embed="rId2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500958" y="2922600"/>
              <a:ext cx="303254" cy="149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perspectiveAbove"/>
              <a:lightRig rig="threePt" dir="t"/>
            </a:scene3d>
          </p:spPr>
        </p:pic>
        <p:pic>
          <p:nvPicPr>
            <p:cNvPr id="27" name="Picture 12" descr="C:\Users\nativi\Pictures\Raccolta multimediale Microsoft\j0161676.wmf"/>
            <p:cNvPicPr>
              <a:picLocks noChangeAspect="1" noChangeArrowheads="1"/>
            </p:cNvPicPr>
            <p:nvPr/>
          </p:nvPicPr>
          <p:blipFill>
            <a:blip r:embed="rId2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786710" y="2786058"/>
              <a:ext cx="257162" cy="150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perspectiveAbove"/>
              <a:lightRig rig="threePt" dir="t"/>
            </a:scene3d>
          </p:spPr>
        </p:pic>
        <p:pic>
          <p:nvPicPr>
            <p:cNvPr id="28" name="Picture 24" descr="C:\Users\nativi\Pictures\Raccolta multimediale Microsoft\j0161764.wmf"/>
            <p:cNvPicPr>
              <a:picLocks noChangeAspect="1" noChangeArrowheads="1"/>
            </p:cNvPicPr>
            <p:nvPr/>
          </p:nvPicPr>
          <p:blipFill>
            <a:blip r:embed="rId2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891415" y="3151026"/>
              <a:ext cx="151383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perspectiveAbove"/>
              <a:lightRig rig="threePt" dir="t"/>
            </a:scene3d>
          </p:spPr>
        </p:pic>
      </p:grpSp>
      <p:sp>
        <p:nvSpPr>
          <p:cNvPr id="55" name="Rounded Rectangle 54"/>
          <p:cNvSpPr/>
          <p:nvPr/>
        </p:nvSpPr>
        <p:spPr>
          <a:xfrm>
            <a:off x="0" y="2348880"/>
            <a:ext cx="2843808" cy="2376264"/>
          </a:xfrm>
          <a:prstGeom prst="roundRect">
            <a:avLst/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6" name="Rounded Rectangle 55"/>
          <p:cNvSpPr/>
          <p:nvPr/>
        </p:nvSpPr>
        <p:spPr>
          <a:xfrm>
            <a:off x="6360566" y="3356992"/>
            <a:ext cx="2699792" cy="2304256"/>
          </a:xfrm>
          <a:prstGeom prst="roundRect">
            <a:avLst/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EGIDA Stakeholders</a:t>
            </a:r>
            <a:endParaRPr lang="en-US" dirty="0"/>
          </a:p>
        </p:txBody>
      </p:sp>
      <p:pic>
        <p:nvPicPr>
          <p:cNvPr id="1026" name="Picture 2" descr="C:\Users\nativi\Pictures\Microsoft Clip Organizer\0043806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0676" y="378196"/>
            <a:ext cx="750544" cy="750544"/>
          </a:xfrm>
          <a:prstGeom prst="rect">
            <a:avLst/>
          </a:prstGeom>
          <a:noFill/>
        </p:spPr>
      </p:pic>
      <p:pic>
        <p:nvPicPr>
          <p:cNvPr id="1028" name="Picture 4" descr="C:\Users\nativi\Pictures\Microsoft Clip Organizer\0043806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78588" y="378196"/>
            <a:ext cx="750544" cy="750544"/>
          </a:xfrm>
          <a:prstGeom prst="rect">
            <a:avLst/>
          </a:prstGeom>
          <a:noFill/>
        </p:spPr>
      </p:pic>
      <p:pic>
        <p:nvPicPr>
          <p:cNvPr id="1029" name="Picture 5" descr="C:\Users\nativi\Pictures\Microsoft Clip Organizer\0043806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86500" y="378196"/>
            <a:ext cx="750544" cy="750544"/>
          </a:xfrm>
          <a:prstGeom prst="rect">
            <a:avLst/>
          </a:prstGeom>
          <a:noFill/>
        </p:spPr>
      </p:pic>
      <p:pic>
        <p:nvPicPr>
          <p:cNvPr id="1032" name="Picture 8" descr="C:\Users\nativi\Pictures\Microsoft Clip Organizer\00438065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0876" y="378196"/>
            <a:ext cx="750544" cy="750544"/>
          </a:xfrm>
          <a:prstGeom prst="rect">
            <a:avLst/>
          </a:prstGeom>
          <a:noFill/>
        </p:spPr>
      </p:pic>
      <p:pic>
        <p:nvPicPr>
          <p:cNvPr id="1034" name="Picture 10" descr="C:\Users\nativi\Pictures\Microsoft Clip Organizer\00438067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34772" y="364248"/>
            <a:ext cx="788060" cy="788060"/>
          </a:xfrm>
          <a:prstGeom prst="rect">
            <a:avLst/>
          </a:prstGeom>
          <a:noFill/>
        </p:spPr>
      </p:pic>
      <p:pic>
        <p:nvPicPr>
          <p:cNvPr id="13" name="Picture 12" descr="Map.bmp"/>
          <p:cNvPicPr>
            <a:picLocks noChangeAspect="1"/>
          </p:cNvPicPr>
          <p:nvPr/>
        </p:nvPicPr>
        <p:blipFill>
          <a:blip r:embed="rId7" cstate="print"/>
          <a:srcRect l="2751" t="5288" b="1342"/>
          <a:stretch>
            <a:fillRect/>
          </a:stretch>
        </p:blipFill>
        <p:spPr>
          <a:xfrm>
            <a:off x="323528" y="1340768"/>
            <a:ext cx="8582399" cy="493429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EGIDA Contribution to the S&amp;T roadmap</a:t>
            </a:r>
            <a:endParaRPr lang="en-US" sz="32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071967"/>
          </a:xfrm>
        </p:spPr>
        <p:txBody>
          <a:bodyPr/>
          <a:lstStyle/>
          <a:p>
            <a:pPr>
              <a:buNone/>
            </a:pPr>
            <a:r>
              <a:rPr lang="en-US" sz="2400" b="1" dirty="0" smtClean="0"/>
              <a:t>TOP-DOWN</a:t>
            </a:r>
          </a:p>
          <a:p>
            <a:r>
              <a:rPr lang="en-US" sz="2400" dirty="0" smtClean="0"/>
              <a:t>Assess the requirements for continuity and long-term monitoring</a:t>
            </a:r>
          </a:p>
          <a:p>
            <a:pPr lvl="1"/>
            <a:r>
              <a:rPr lang="en-US" sz="2000" dirty="0" smtClean="0"/>
              <a:t>Methodology and process for the </a:t>
            </a:r>
            <a:r>
              <a:rPr lang="en-US" sz="2000" dirty="0" smtClean="0">
                <a:solidFill>
                  <a:srgbClr val="FF0000"/>
                </a:solidFill>
              </a:rPr>
              <a:t>evaluation of the relevance of specific observation infrastructure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Continuity indicator </a:t>
            </a:r>
            <a:r>
              <a:rPr lang="en-US" sz="2000" dirty="0" smtClean="0"/>
              <a:t>for GEOSS components</a:t>
            </a:r>
          </a:p>
          <a:p>
            <a:r>
              <a:rPr lang="en-US" sz="2400" dirty="0" smtClean="0"/>
              <a:t>Respond to S&amp;T needs and priorities</a:t>
            </a:r>
          </a:p>
          <a:p>
            <a:pPr lvl="1"/>
            <a:r>
              <a:rPr lang="en-US" sz="2000" dirty="0" smtClean="0"/>
              <a:t>Availability </a:t>
            </a:r>
            <a:r>
              <a:rPr lang="en-US" sz="2000" dirty="0" smtClean="0">
                <a:solidFill>
                  <a:srgbClr val="FF0000"/>
                </a:solidFill>
              </a:rPr>
              <a:t>test report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Framework for sustained operation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EGIDA Contribution to the S&amp;T roadmap</a:t>
            </a:r>
            <a:endParaRPr lang="en-US" sz="32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071967"/>
          </a:xfrm>
        </p:spPr>
        <p:txBody>
          <a:bodyPr/>
          <a:lstStyle/>
          <a:p>
            <a:r>
              <a:rPr lang="en-US" sz="2400" dirty="0" smtClean="0"/>
              <a:t>Get GEO/GEOSS better acknowledged</a:t>
            </a:r>
          </a:p>
          <a:p>
            <a:pPr lvl="1"/>
            <a:r>
              <a:rPr lang="en-US" sz="2000" dirty="0" smtClean="0"/>
              <a:t>Proposal for a GEOSS </a:t>
            </a:r>
            <a:r>
              <a:rPr lang="en-US" sz="2000" dirty="0" smtClean="0">
                <a:solidFill>
                  <a:srgbClr val="FF0000"/>
                </a:solidFill>
              </a:rPr>
              <a:t>citation standard</a:t>
            </a:r>
          </a:p>
          <a:p>
            <a:r>
              <a:rPr lang="en-US" sz="2400" dirty="0" smtClean="0"/>
              <a:t>Establish a “GEO label”</a:t>
            </a:r>
          </a:p>
          <a:p>
            <a:pPr lvl="1"/>
            <a:r>
              <a:rPr lang="en-US" sz="2000" dirty="0" smtClean="0"/>
              <a:t>Proposal for a </a:t>
            </a:r>
            <a:r>
              <a:rPr lang="en-US" sz="2000" dirty="0" smtClean="0">
                <a:solidFill>
                  <a:srgbClr val="FF0000"/>
                </a:solidFill>
              </a:rPr>
              <a:t>GEOSS label</a:t>
            </a:r>
          </a:p>
          <a:p>
            <a:r>
              <a:rPr lang="en-US" sz="2400" dirty="0" smtClean="0"/>
              <a:t>Interface with S&amp;T communities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Master plan for scientific sessions </a:t>
            </a:r>
            <a:r>
              <a:rPr lang="en-US" sz="2000" dirty="0" smtClean="0"/>
              <a:t>focusing on the GEOSS to S&amp;T relationship</a:t>
            </a:r>
          </a:p>
          <a:p>
            <a:r>
              <a:rPr lang="en-US" sz="2400" dirty="0" smtClean="0"/>
              <a:t>Show GEOSS at work</a:t>
            </a:r>
          </a:p>
          <a:p>
            <a:pPr lvl="1"/>
            <a:r>
              <a:rPr lang="en-US" sz="2000" dirty="0" smtClean="0"/>
              <a:t>Process for the </a:t>
            </a:r>
            <a:r>
              <a:rPr lang="en-US" sz="2000" dirty="0" smtClean="0">
                <a:solidFill>
                  <a:srgbClr val="FF0000"/>
                </a:solidFill>
              </a:rPr>
              <a:t>identification of examples </a:t>
            </a:r>
            <a:r>
              <a:rPr lang="en-US" sz="2000" dirty="0" smtClean="0"/>
              <a:t>showing GEOSS at work</a:t>
            </a:r>
          </a:p>
          <a:p>
            <a:r>
              <a:rPr lang="en-US" sz="2400" dirty="0" smtClean="0"/>
              <a:t>Catalyze research and development resources</a:t>
            </a:r>
          </a:p>
          <a:p>
            <a:pPr lvl="1"/>
            <a:r>
              <a:rPr lang="en-US" sz="2000" dirty="0" smtClean="0"/>
              <a:t>Framework </a:t>
            </a:r>
            <a:r>
              <a:rPr lang="en-US" sz="2000" dirty="0" smtClean="0">
                <a:solidFill>
                  <a:srgbClr val="FF0000"/>
                </a:solidFill>
              </a:rPr>
              <a:t>concept for European funding agencies</a:t>
            </a:r>
          </a:p>
          <a:p>
            <a:endParaRPr lang="en-US" sz="2400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EGIDA Contribution to the S&amp;T roadmap</a:t>
            </a:r>
            <a:endParaRPr lang="en-US" sz="32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071967"/>
          </a:xfrm>
        </p:spPr>
        <p:txBody>
          <a:bodyPr/>
          <a:lstStyle/>
          <a:p>
            <a:pPr>
              <a:buNone/>
            </a:pPr>
            <a:r>
              <a:rPr lang="en-US" sz="2400" b="1" dirty="0" smtClean="0"/>
              <a:t>BOTTOM-UP</a:t>
            </a:r>
          </a:p>
          <a:p>
            <a:r>
              <a:rPr lang="en-US" sz="2400" dirty="0" smtClean="0"/>
              <a:t>Analysis of National and European Initiatives and Projects/outreach to FP7 programs</a:t>
            </a:r>
          </a:p>
          <a:p>
            <a:endParaRPr lang="en-US" sz="2400" dirty="0" smtClean="0"/>
          </a:p>
          <a:p>
            <a:r>
              <a:rPr lang="en-US" sz="2400" dirty="0" smtClean="0"/>
              <a:t>Design of the EGIDA Methodology</a:t>
            </a:r>
          </a:p>
          <a:p>
            <a:pPr lvl="1"/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5681</TotalTime>
  <Words>574</Words>
  <Application>Microsoft Office PowerPoint</Application>
  <PresentationFormat>Presentazione su schermo (4:3)</PresentationFormat>
  <Paragraphs>152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1" baseType="lpstr">
      <vt:lpstr>Default Design</vt:lpstr>
      <vt:lpstr>Diapositiva 1</vt:lpstr>
      <vt:lpstr>EGIDA project</vt:lpstr>
      <vt:lpstr>EGIDA GOAL</vt:lpstr>
      <vt:lpstr>EGIDA APPROACH</vt:lpstr>
      <vt:lpstr>EGIDA Approach</vt:lpstr>
      <vt:lpstr>EGIDA Stakeholders</vt:lpstr>
      <vt:lpstr>EGIDA Contribution to the S&amp;T roadmap</vt:lpstr>
      <vt:lpstr>EGIDA Contribution to the S&amp;T roadmap</vt:lpstr>
      <vt:lpstr>EGIDA Contribution to the S&amp;T roadmap</vt:lpstr>
      <vt:lpstr>Available Products</vt:lpstr>
      <vt:lpstr>Available Products</vt:lpstr>
      <vt:lpstr>The EGIDA Methodology</vt:lpstr>
      <vt:lpstr>Contributions to Developing Countries</vt:lpstr>
      <vt:lpstr>EGIDA Workshops (2010-2011)</vt:lpstr>
      <vt:lpstr>EGIDA Workshops (2012)</vt:lpstr>
      <vt:lpstr>EGIDA Workshops (2012)</vt:lpstr>
      <vt:lpstr>EGIDA Web site</vt:lpstr>
      <vt:lpstr>EGIDA Linked-In Group</vt:lpstr>
      <vt:lpstr>Linked to the ICEO IEEE earthzine Newsletter (friend of)</vt:lpstr>
      <vt:lpstr>www.egida-project.eu</vt:lpstr>
    </vt:vector>
  </TitlesOfParts>
  <Company>University of Newcastle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EGIDA template</dc:subject>
  <dc:creator>Stefano Nativi</dc:creator>
  <cp:keywords>GEO/GEOSS</cp:keywords>
  <cp:lastModifiedBy>nativi</cp:lastModifiedBy>
  <cp:revision>501</cp:revision>
  <dcterms:created xsi:type="dcterms:W3CDTF">2010-09-14T20:58:05Z</dcterms:created>
  <dcterms:modified xsi:type="dcterms:W3CDTF">2012-04-21T11:57:38Z</dcterms:modified>
</cp:coreProperties>
</file>